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64" r:id="rId2"/>
    <p:sldId id="262" r:id="rId3"/>
    <p:sldId id="266" r:id="rId4"/>
    <p:sldId id="267" r:id="rId5"/>
    <p:sldId id="268" r:id="rId6"/>
    <p:sldId id="270" r:id="rId7"/>
    <p:sldId id="272" r:id="rId8"/>
    <p:sldId id="275" r:id="rId9"/>
    <p:sldId id="276" r:id="rId10"/>
    <p:sldId id="280" r:id="rId11"/>
    <p:sldId id="281" r:id="rId12"/>
    <p:sldId id="278" r:id="rId13"/>
    <p:sldId id="329" r:id="rId14"/>
    <p:sldId id="330" r:id="rId15"/>
    <p:sldId id="331" r:id="rId16"/>
    <p:sldId id="332" r:id="rId17"/>
    <p:sldId id="321" r:id="rId18"/>
    <p:sldId id="340" r:id="rId19"/>
    <p:sldId id="345" r:id="rId20"/>
    <p:sldId id="346" r:id="rId21"/>
    <p:sldId id="347" r:id="rId22"/>
    <p:sldId id="348" r:id="rId23"/>
    <p:sldId id="337" r:id="rId24"/>
    <p:sldId id="324" r:id="rId25"/>
    <p:sldId id="339" r:id="rId26"/>
    <p:sldId id="333" r:id="rId27"/>
    <p:sldId id="334" r:id="rId28"/>
    <p:sldId id="335" r:id="rId29"/>
    <p:sldId id="326" r:id="rId30"/>
    <p:sldId id="341" r:id="rId31"/>
    <p:sldId id="342" r:id="rId32"/>
    <p:sldId id="343" r:id="rId33"/>
    <p:sldId id="344" r:id="rId34"/>
    <p:sldId id="336"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5882" autoAdjust="0"/>
    <p:restoredTop sz="92294" autoAdjust="0"/>
  </p:normalViewPr>
  <p:slideViewPr>
    <p:cSldViewPr>
      <p:cViewPr>
        <p:scale>
          <a:sx n="70" d="100"/>
          <a:sy n="70" d="100"/>
        </p:scale>
        <p:origin x="-1684" y="-4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7227CE-5480-4072-A8AB-4A6C31598A5C}" type="datetimeFigureOut">
              <a:rPr lang="pt-BR" smtClean="0"/>
              <a:pPr/>
              <a:t>26/03/2019</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8A41E31-03C1-4F1D-B041-0AAD094D3A82}" type="slidenum">
              <a:rPr lang="pt-BR" smtClean="0"/>
              <a:pPr/>
              <a:t>‹nº›</a:t>
            </a:fld>
            <a:endParaRPr lang="pt-BR"/>
          </a:p>
        </p:txBody>
      </p:sp>
    </p:spTree>
    <p:extLst>
      <p:ext uri="{BB962C8B-B14F-4D97-AF65-F5344CB8AC3E}">
        <p14:creationId xmlns:p14="http://schemas.microsoft.com/office/powerpoint/2010/main" val="4213455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56" name="Shape 25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2531012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Shape 26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63" name="Shape 26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40436572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en-U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en-US"/>
          </a:p>
        </p:txBody>
      </p:sp>
      <p:sp>
        <p:nvSpPr>
          <p:cNvPr id="4" name="Espaço Reservado para Data 3"/>
          <p:cNvSpPr>
            <a:spLocks noGrp="1"/>
          </p:cNvSpPr>
          <p:nvPr>
            <p:ph type="dt" sz="half" idx="10"/>
          </p:nvPr>
        </p:nvSpPr>
        <p:spPr/>
        <p:txBody>
          <a:bodyPr/>
          <a:lstStyle/>
          <a:p>
            <a:fld id="{3011921A-64F3-48E5-84CE-78FAB5CEEF34}" type="datetimeFigureOut">
              <a:rPr lang="en-US" smtClean="0"/>
              <a:pPr/>
              <a:t>3/26/2019</a:t>
            </a:fld>
            <a:endParaRPr lang="en-US"/>
          </a:p>
        </p:txBody>
      </p:sp>
      <p:sp>
        <p:nvSpPr>
          <p:cNvPr id="5" name="Espaço Reservado para Rodapé 4"/>
          <p:cNvSpPr>
            <a:spLocks noGrp="1"/>
          </p:cNvSpPr>
          <p:nvPr>
            <p:ph type="ftr" sz="quarter" idx="11"/>
          </p:nvPr>
        </p:nvSpPr>
        <p:spPr/>
        <p:txBody>
          <a:bodyPr/>
          <a:lstStyle/>
          <a:p>
            <a:endParaRPr lang="en-US"/>
          </a:p>
        </p:txBody>
      </p:sp>
      <p:sp>
        <p:nvSpPr>
          <p:cNvPr id="6" name="Espaço Reservado para Número de Slide 5"/>
          <p:cNvSpPr>
            <a:spLocks noGrp="1"/>
          </p:cNvSpPr>
          <p:nvPr>
            <p:ph type="sldNum" sz="quarter" idx="12"/>
          </p:nvPr>
        </p:nvSpPr>
        <p:spPr/>
        <p:txBody>
          <a:bodyPr/>
          <a:lstStyle/>
          <a:p>
            <a:fld id="{69BC40BC-B645-48A6-BD8D-5C4E7622C2F1}"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n-US"/>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Data 3"/>
          <p:cNvSpPr>
            <a:spLocks noGrp="1"/>
          </p:cNvSpPr>
          <p:nvPr>
            <p:ph type="dt" sz="half" idx="10"/>
          </p:nvPr>
        </p:nvSpPr>
        <p:spPr/>
        <p:txBody>
          <a:bodyPr/>
          <a:lstStyle/>
          <a:p>
            <a:fld id="{3011921A-64F3-48E5-84CE-78FAB5CEEF34}" type="datetimeFigureOut">
              <a:rPr lang="en-US" smtClean="0"/>
              <a:pPr/>
              <a:t>3/26/2019</a:t>
            </a:fld>
            <a:endParaRPr lang="en-US"/>
          </a:p>
        </p:txBody>
      </p:sp>
      <p:sp>
        <p:nvSpPr>
          <p:cNvPr id="5" name="Espaço Reservado para Rodapé 4"/>
          <p:cNvSpPr>
            <a:spLocks noGrp="1"/>
          </p:cNvSpPr>
          <p:nvPr>
            <p:ph type="ftr" sz="quarter" idx="11"/>
          </p:nvPr>
        </p:nvSpPr>
        <p:spPr/>
        <p:txBody>
          <a:bodyPr/>
          <a:lstStyle/>
          <a:p>
            <a:endParaRPr lang="en-US"/>
          </a:p>
        </p:txBody>
      </p:sp>
      <p:sp>
        <p:nvSpPr>
          <p:cNvPr id="6" name="Espaço Reservado para Número de Slide 5"/>
          <p:cNvSpPr>
            <a:spLocks noGrp="1"/>
          </p:cNvSpPr>
          <p:nvPr>
            <p:ph type="sldNum" sz="quarter" idx="12"/>
          </p:nvPr>
        </p:nvSpPr>
        <p:spPr/>
        <p:txBody>
          <a:bodyPr/>
          <a:lstStyle/>
          <a:p>
            <a:fld id="{69BC40BC-B645-48A6-BD8D-5C4E7622C2F1}"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en-US"/>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Data 3"/>
          <p:cNvSpPr>
            <a:spLocks noGrp="1"/>
          </p:cNvSpPr>
          <p:nvPr>
            <p:ph type="dt" sz="half" idx="10"/>
          </p:nvPr>
        </p:nvSpPr>
        <p:spPr/>
        <p:txBody>
          <a:bodyPr/>
          <a:lstStyle/>
          <a:p>
            <a:fld id="{3011921A-64F3-48E5-84CE-78FAB5CEEF34}" type="datetimeFigureOut">
              <a:rPr lang="en-US" smtClean="0"/>
              <a:pPr/>
              <a:t>3/26/2019</a:t>
            </a:fld>
            <a:endParaRPr lang="en-US"/>
          </a:p>
        </p:txBody>
      </p:sp>
      <p:sp>
        <p:nvSpPr>
          <p:cNvPr id="5" name="Espaço Reservado para Rodapé 4"/>
          <p:cNvSpPr>
            <a:spLocks noGrp="1"/>
          </p:cNvSpPr>
          <p:nvPr>
            <p:ph type="ftr" sz="quarter" idx="11"/>
          </p:nvPr>
        </p:nvSpPr>
        <p:spPr/>
        <p:txBody>
          <a:bodyPr/>
          <a:lstStyle/>
          <a:p>
            <a:endParaRPr lang="en-US"/>
          </a:p>
        </p:txBody>
      </p:sp>
      <p:sp>
        <p:nvSpPr>
          <p:cNvPr id="6" name="Espaço Reservado para Número de Slide 5"/>
          <p:cNvSpPr>
            <a:spLocks noGrp="1"/>
          </p:cNvSpPr>
          <p:nvPr>
            <p:ph type="sldNum" sz="quarter" idx="12"/>
          </p:nvPr>
        </p:nvSpPr>
        <p:spPr/>
        <p:txBody>
          <a:bodyPr/>
          <a:lstStyle/>
          <a:p>
            <a:fld id="{69BC40BC-B645-48A6-BD8D-5C4E7622C2F1}"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n-US"/>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Data 3"/>
          <p:cNvSpPr>
            <a:spLocks noGrp="1"/>
          </p:cNvSpPr>
          <p:nvPr>
            <p:ph type="dt" sz="half" idx="10"/>
          </p:nvPr>
        </p:nvSpPr>
        <p:spPr/>
        <p:txBody>
          <a:bodyPr/>
          <a:lstStyle/>
          <a:p>
            <a:fld id="{3011921A-64F3-48E5-84CE-78FAB5CEEF34}" type="datetimeFigureOut">
              <a:rPr lang="en-US" smtClean="0"/>
              <a:pPr/>
              <a:t>3/26/2019</a:t>
            </a:fld>
            <a:endParaRPr lang="en-US"/>
          </a:p>
        </p:txBody>
      </p:sp>
      <p:sp>
        <p:nvSpPr>
          <p:cNvPr id="5" name="Espaço Reservado para Rodapé 4"/>
          <p:cNvSpPr>
            <a:spLocks noGrp="1"/>
          </p:cNvSpPr>
          <p:nvPr>
            <p:ph type="ftr" sz="quarter" idx="11"/>
          </p:nvPr>
        </p:nvSpPr>
        <p:spPr/>
        <p:txBody>
          <a:bodyPr/>
          <a:lstStyle/>
          <a:p>
            <a:endParaRPr lang="en-US"/>
          </a:p>
        </p:txBody>
      </p:sp>
      <p:sp>
        <p:nvSpPr>
          <p:cNvPr id="6" name="Espaço Reservado para Número de Slide 5"/>
          <p:cNvSpPr>
            <a:spLocks noGrp="1"/>
          </p:cNvSpPr>
          <p:nvPr>
            <p:ph type="sldNum" sz="quarter" idx="12"/>
          </p:nvPr>
        </p:nvSpPr>
        <p:spPr/>
        <p:txBody>
          <a:bodyPr/>
          <a:lstStyle/>
          <a:p>
            <a:fld id="{69BC40BC-B645-48A6-BD8D-5C4E7622C2F1}"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en-US"/>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p>
            <a:fld id="{3011921A-64F3-48E5-84CE-78FAB5CEEF34}" type="datetimeFigureOut">
              <a:rPr lang="en-US" smtClean="0"/>
              <a:pPr/>
              <a:t>3/26/2019</a:t>
            </a:fld>
            <a:endParaRPr lang="en-US"/>
          </a:p>
        </p:txBody>
      </p:sp>
      <p:sp>
        <p:nvSpPr>
          <p:cNvPr id="5" name="Espaço Reservado para Rodapé 4"/>
          <p:cNvSpPr>
            <a:spLocks noGrp="1"/>
          </p:cNvSpPr>
          <p:nvPr>
            <p:ph type="ftr" sz="quarter" idx="11"/>
          </p:nvPr>
        </p:nvSpPr>
        <p:spPr/>
        <p:txBody>
          <a:bodyPr/>
          <a:lstStyle/>
          <a:p>
            <a:endParaRPr lang="en-US"/>
          </a:p>
        </p:txBody>
      </p:sp>
      <p:sp>
        <p:nvSpPr>
          <p:cNvPr id="6" name="Espaço Reservado para Número de Slide 5"/>
          <p:cNvSpPr>
            <a:spLocks noGrp="1"/>
          </p:cNvSpPr>
          <p:nvPr>
            <p:ph type="sldNum" sz="quarter" idx="12"/>
          </p:nvPr>
        </p:nvSpPr>
        <p:spPr/>
        <p:txBody>
          <a:bodyPr/>
          <a:lstStyle/>
          <a:p>
            <a:fld id="{69BC40BC-B645-48A6-BD8D-5C4E7622C2F1}"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n-US"/>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5" name="Espaço Reservado para Data 4"/>
          <p:cNvSpPr>
            <a:spLocks noGrp="1"/>
          </p:cNvSpPr>
          <p:nvPr>
            <p:ph type="dt" sz="half" idx="10"/>
          </p:nvPr>
        </p:nvSpPr>
        <p:spPr/>
        <p:txBody>
          <a:bodyPr/>
          <a:lstStyle/>
          <a:p>
            <a:fld id="{3011921A-64F3-48E5-84CE-78FAB5CEEF34}" type="datetimeFigureOut">
              <a:rPr lang="en-US" smtClean="0"/>
              <a:pPr/>
              <a:t>3/26/2019</a:t>
            </a:fld>
            <a:endParaRPr lang="en-US"/>
          </a:p>
        </p:txBody>
      </p:sp>
      <p:sp>
        <p:nvSpPr>
          <p:cNvPr id="6" name="Espaço Reservado para Rodapé 5"/>
          <p:cNvSpPr>
            <a:spLocks noGrp="1"/>
          </p:cNvSpPr>
          <p:nvPr>
            <p:ph type="ftr" sz="quarter" idx="11"/>
          </p:nvPr>
        </p:nvSpPr>
        <p:spPr/>
        <p:txBody>
          <a:bodyPr/>
          <a:lstStyle/>
          <a:p>
            <a:endParaRPr lang="en-US"/>
          </a:p>
        </p:txBody>
      </p:sp>
      <p:sp>
        <p:nvSpPr>
          <p:cNvPr id="7" name="Espaço Reservado para Número de Slide 6"/>
          <p:cNvSpPr>
            <a:spLocks noGrp="1"/>
          </p:cNvSpPr>
          <p:nvPr>
            <p:ph type="sldNum" sz="quarter" idx="12"/>
          </p:nvPr>
        </p:nvSpPr>
        <p:spPr/>
        <p:txBody>
          <a:bodyPr/>
          <a:lstStyle/>
          <a:p>
            <a:fld id="{69BC40BC-B645-48A6-BD8D-5C4E7622C2F1}"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en-US"/>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7" name="Espaço Reservado para Data 6"/>
          <p:cNvSpPr>
            <a:spLocks noGrp="1"/>
          </p:cNvSpPr>
          <p:nvPr>
            <p:ph type="dt" sz="half" idx="10"/>
          </p:nvPr>
        </p:nvSpPr>
        <p:spPr/>
        <p:txBody>
          <a:bodyPr/>
          <a:lstStyle/>
          <a:p>
            <a:fld id="{3011921A-64F3-48E5-84CE-78FAB5CEEF34}" type="datetimeFigureOut">
              <a:rPr lang="en-US" smtClean="0"/>
              <a:pPr/>
              <a:t>3/26/2019</a:t>
            </a:fld>
            <a:endParaRPr lang="en-US"/>
          </a:p>
        </p:txBody>
      </p:sp>
      <p:sp>
        <p:nvSpPr>
          <p:cNvPr id="8" name="Espaço Reservado para Rodapé 7"/>
          <p:cNvSpPr>
            <a:spLocks noGrp="1"/>
          </p:cNvSpPr>
          <p:nvPr>
            <p:ph type="ftr" sz="quarter" idx="11"/>
          </p:nvPr>
        </p:nvSpPr>
        <p:spPr/>
        <p:txBody>
          <a:bodyPr/>
          <a:lstStyle/>
          <a:p>
            <a:endParaRPr lang="en-US"/>
          </a:p>
        </p:txBody>
      </p:sp>
      <p:sp>
        <p:nvSpPr>
          <p:cNvPr id="9" name="Espaço Reservado para Número de Slide 8"/>
          <p:cNvSpPr>
            <a:spLocks noGrp="1"/>
          </p:cNvSpPr>
          <p:nvPr>
            <p:ph type="sldNum" sz="quarter" idx="12"/>
          </p:nvPr>
        </p:nvSpPr>
        <p:spPr/>
        <p:txBody>
          <a:bodyPr/>
          <a:lstStyle/>
          <a:p>
            <a:fld id="{69BC40BC-B645-48A6-BD8D-5C4E7622C2F1}"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en-US"/>
          </a:p>
        </p:txBody>
      </p:sp>
      <p:sp>
        <p:nvSpPr>
          <p:cNvPr id="3" name="Espaço Reservado para Data 2"/>
          <p:cNvSpPr>
            <a:spLocks noGrp="1"/>
          </p:cNvSpPr>
          <p:nvPr>
            <p:ph type="dt" sz="half" idx="10"/>
          </p:nvPr>
        </p:nvSpPr>
        <p:spPr/>
        <p:txBody>
          <a:bodyPr/>
          <a:lstStyle/>
          <a:p>
            <a:fld id="{3011921A-64F3-48E5-84CE-78FAB5CEEF34}" type="datetimeFigureOut">
              <a:rPr lang="en-US" smtClean="0"/>
              <a:pPr/>
              <a:t>3/26/2019</a:t>
            </a:fld>
            <a:endParaRPr lang="en-US"/>
          </a:p>
        </p:txBody>
      </p:sp>
      <p:sp>
        <p:nvSpPr>
          <p:cNvPr id="4" name="Espaço Reservado para Rodapé 3"/>
          <p:cNvSpPr>
            <a:spLocks noGrp="1"/>
          </p:cNvSpPr>
          <p:nvPr>
            <p:ph type="ftr" sz="quarter" idx="11"/>
          </p:nvPr>
        </p:nvSpPr>
        <p:spPr/>
        <p:txBody>
          <a:bodyPr/>
          <a:lstStyle/>
          <a:p>
            <a:endParaRPr lang="en-US"/>
          </a:p>
        </p:txBody>
      </p:sp>
      <p:sp>
        <p:nvSpPr>
          <p:cNvPr id="5" name="Espaço Reservado para Número de Slide 4"/>
          <p:cNvSpPr>
            <a:spLocks noGrp="1"/>
          </p:cNvSpPr>
          <p:nvPr>
            <p:ph type="sldNum" sz="quarter" idx="12"/>
          </p:nvPr>
        </p:nvSpPr>
        <p:spPr/>
        <p:txBody>
          <a:bodyPr/>
          <a:lstStyle/>
          <a:p>
            <a:fld id="{69BC40BC-B645-48A6-BD8D-5C4E7622C2F1}"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3011921A-64F3-48E5-84CE-78FAB5CEEF34}" type="datetimeFigureOut">
              <a:rPr lang="en-US" smtClean="0"/>
              <a:pPr/>
              <a:t>3/26/2019</a:t>
            </a:fld>
            <a:endParaRPr lang="en-US"/>
          </a:p>
        </p:txBody>
      </p:sp>
      <p:sp>
        <p:nvSpPr>
          <p:cNvPr id="3" name="Espaço Reservado para Rodapé 2"/>
          <p:cNvSpPr>
            <a:spLocks noGrp="1"/>
          </p:cNvSpPr>
          <p:nvPr>
            <p:ph type="ftr" sz="quarter" idx="11"/>
          </p:nvPr>
        </p:nvSpPr>
        <p:spPr/>
        <p:txBody>
          <a:bodyPr/>
          <a:lstStyle/>
          <a:p>
            <a:endParaRPr lang="en-US"/>
          </a:p>
        </p:txBody>
      </p:sp>
      <p:sp>
        <p:nvSpPr>
          <p:cNvPr id="4" name="Espaço Reservado para Número de Slide 3"/>
          <p:cNvSpPr>
            <a:spLocks noGrp="1"/>
          </p:cNvSpPr>
          <p:nvPr>
            <p:ph type="sldNum" sz="quarter" idx="12"/>
          </p:nvPr>
        </p:nvSpPr>
        <p:spPr/>
        <p:txBody>
          <a:bodyPr/>
          <a:lstStyle/>
          <a:p>
            <a:fld id="{69BC40BC-B645-48A6-BD8D-5C4E7622C2F1}"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en-US"/>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3011921A-64F3-48E5-84CE-78FAB5CEEF34}" type="datetimeFigureOut">
              <a:rPr lang="en-US" smtClean="0"/>
              <a:pPr/>
              <a:t>3/26/2019</a:t>
            </a:fld>
            <a:endParaRPr lang="en-US"/>
          </a:p>
        </p:txBody>
      </p:sp>
      <p:sp>
        <p:nvSpPr>
          <p:cNvPr id="6" name="Espaço Reservado para Rodapé 5"/>
          <p:cNvSpPr>
            <a:spLocks noGrp="1"/>
          </p:cNvSpPr>
          <p:nvPr>
            <p:ph type="ftr" sz="quarter" idx="11"/>
          </p:nvPr>
        </p:nvSpPr>
        <p:spPr/>
        <p:txBody>
          <a:bodyPr/>
          <a:lstStyle/>
          <a:p>
            <a:endParaRPr lang="en-US"/>
          </a:p>
        </p:txBody>
      </p:sp>
      <p:sp>
        <p:nvSpPr>
          <p:cNvPr id="7" name="Espaço Reservado para Número de Slide 6"/>
          <p:cNvSpPr>
            <a:spLocks noGrp="1"/>
          </p:cNvSpPr>
          <p:nvPr>
            <p:ph type="sldNum" sz="quarter" idx="12"/>
          </p:nvPr>
        </p:nvSpPr>
        <p:spPr/>
        <p:txBody>
          <a:bodyPr/>
          <a:lstStyle/>
          <a:p>
            <a:fld id="{69BC40BC-B645-48A6-BD8D-5C4E7622C2F1}"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en-US"/>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3011921A-64F3-48E5-84CE-78FAB5CEEF34}" type="datetimeFigureOut">
              <a:rPr lang="en-US" smtClean="0"/>
              <a:pPr/>
              <a:t>3/26/2019</a:t>
            </a:fld>
            <a:endParaRPr lang="en-US"/>
          </a:p>
        </p:txBody>
      </p:sp>
      <p:sp>
        <p:nvSpPr>
          <p:cNvPr id="6" name="Espaço Reservado para Rodapé 5"/>
          <p:cNvSpPr>
            <a:spLocks noGrp="1"/>
          </p:cNvSpPr>
          <p:nvPr>
            <p:ph type="ftr" sz="quarter" idx="11"/>
          </p:nvPr>
        </p:nvSpPr>
        <p:spPr/>
        <p:txBody>
          <a:bodyPr/>
          <a:lstStyle/>
          <a:p>
            <a:endParaRPr lang="en-US"/>
          </a:p>
        </p:txBody>
      </p:sp>
      <p:sp>
        <p:nvSpPr>
          <p:cNvPr id="7" name="Espaço Reservado para Número de Slide 6"/>
          <p:cNvSpPr>
            <a:spLocks noGrp="1"/>
          </p:cNvSpPr>
          <p:nvPr>
            <p:ph type="sldNum" sz="quarter" idx="12"/>
          </p:nvPr>
        </p:nvSpPr>
        <p:spPr/>
        <p:txBody>
          <a:bodyPr/>
          <a:lstStyle/>
          <a:p>
            <a:fld id="{69BC40BC-B645-48A6-BD8D-5C4E7622C2F1}"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estilo do título mestre</a:t>
            </a:r>
            <a:endParaRPr lang="en-US"/>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en-US"/>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11921A-64F3-48E5-84CE-78FAB5CEEF34}" type="datetimeFigureOut">
              <a:rPr lang="en-US" smtClean="0"/>
              <a:pPr/>
              <a:t>3/26/2019</a:t>
            </a:fld>
            <a:endParaRPr lang="en-US"/>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BC40BC-B645-48A6-BD8D-5C4E7622C2F1}"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gif"/><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43.gif"/><Relationship Id="rId5" Type="http://schemas.openxmlformats.org/officeDocument/2006/relationships/image" Target="../media/image42.gif"/><Relationship Id="rId4" Type="http://schemas.openxmlformats.org/officeDocument/2006/relationships/image" Target="../media/image41.jpeg"/></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image" Target="../media/image53.jpeg"/><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1.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22.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image" Target="../media/image65.jpeg"/><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23.xml.rels><?xml version="1.0" encoding="UTF-8" standalone="yes"?>
<Relationships xmlns="http://schemas.openxmlformats.org/package/2006/relationships"><Relationship Id="rId3" Type="http://schemas.openxmlformats.org/officeDocument/2006/relationships/image" Target="../media/image72.gif"/><Relationship Id="rId7" Type="http://schemas.openxmlformats.org/officeDocument/2006/relationships/image" Target="../media/image76.gif"/><Relationship Id="rId2" Type="http://schemas.openxmlformats.org/officeDocument/2006/relationships/image" Target="../media/image71.gif"/><Relationship Id="rId1" Type="http://schemas.openxmlformats.org/officeDocument/2006/relationships/slideLayout" Target="../slideLayouts/slideLayout7.xml"/><Relationship Id="rId6" Type="http://schemas.openxmlformats.org/officeDocument/2006/relationships/image" Target="../media/image75.gif"/><Relationship Id="rId5" Type="http://schemas.openxmlformats.org/officeDocument/2006/relationships/image" Target="../media/image74.gif"/><Relationship Id="rId4" Type="http://schemas.openxmlformats.org/officeDocument/2006/relationships/image" Target="../media/image73.gif"/></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26.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image" Target="../media/image81.jpeg"/><Relationship Id="rId1" Type="http://schemas.openxmlformats.org/officeDocument/2006/relationships/slideLayout" Target="../slideLayouts/slideLayout7.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27.xml.rels><?xml version="1.0" encoding="UTF-8" standalone="yes"?>
<Relationships xmlns="http://schemas.openxmlformats.org/package/2006/relationships"><Relationship Id="rId3" Type="http://schemas.openxmlformats.org/officeDocument/2006/relationships/image" Target="../media/image88.jpeg"/><Relationship Id="rId7" Type="http://schemas.openxmlformats.org/officeDocument/2006/relationships/image" Target="../media/image92.jpeg"/><Relationship Id="rId2" Type="http://schemas.openxmlformats.org/officeDocument/2006/relationships/image" Target="../media/image87.jpeg"/><Relationship Id="rId1" Type="http://schemas.openxmlformats.org/officeDocument/2006/relationships/slideLayout" Target="../slideLayouts/slideLayout7.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28.xml.rels><?xml version="1.0" encoding="UTF-8" standalone="yes"?>
<Relationships xmlns="http://schemas.openxmlformats.org/package/2006/relationships"><Relationship Id="rId3" Type="http://schemas.openxmlformats.org/officeDocument/2006/relationships/image" Target="../media/image94.gif"/><Relationship Id="rId7" Type="http://schemas.openxmlformats.org/officeDocument/2006/relationships/image" Target="../media/image98.gif"/><Relationship Id="rId2" Type="http://schemas.openxmlformats.org/officeDocument/2006/relationships/image" Target="../media/image93.gif"/><Relationship Id="rId1" Type="http://schemas.openxmlformats.org/officeDocument/2006/relationships/slideLayout" Target="../slideLayouts/slideLayout7.xml"/><Relationship Id="rId6" Type="http://schemas.openxmlformats.org/officeDocument/2006/relationships/image" Target="../media/image97.gif"/><Relationship Id="rId5" Type="http://schemas.openxmlformats.org/officeDocument/2006/relationships/image" Target="../media/image96.gif"/><Relationship Id="rId4" Type="http://schemas.openxmlformats.org/officeDocument/2006/relationships/image" Target="../media/image95.gif"/></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100.jpeg"/><Relationship Id="rId7" Type="http://schemas.openxmlformats.org/officeDocument/2006/relationships/image" Target="../media/image104.jpeg"/><Relationship Id="rId2" Type="http://schemas.openxmlformats.org/officeDocument/2006/relationships/image" Target="../media/image99.jpeg"/><Relationship Id="rId1" Type="http://schemas.openxmlformats.org/officeDocument/2006/relationships/slideLayout" Target="../slideLayouts/slideLayout7.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31.xml.rels><?xml version="1.0" encoding="UTF-8" standalone="yes"?>
<Relationships xmlns="http://schemas.openxmlformats.org/package/2006/relationships"><Relationship Id="rId3" Type="http://schemas.openxmlformats.org/officeDocument/2006/relationships/image" Target="../media/image106.jpeg"/><Relationship Id="rId7" Type="http://schemas.openxmlformats.org/officeDocument/2006/relationships/image" Target="../media/image110.jpeg"/><Relationship Id="rId2" Type="http://schemas.openxmlformats.org/officeDocument/2006/relationships/image" Target="../media/image105.jpeg"/><Relationship Id="rId1" Type="http://schemas.openxmlformats.org/officeDocument/2006/relationships/slideLayout" Target="../slideLayouts/slideLayout7.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s/_rels/slide32.xml.rels><?xml version="1.0" encoding="UTF-8" standalone="yes"?>
<Relationships xmlns="http://schemas.openxmlformats.org/package/2006/relationships"><Relationship Id="rId3" Type="http://schemas.openxmlformats.org/officeDocument/2006/relationships/image" Target="../media/image112.jpeg"/><Relationship Id="rId7" Type="http://schemas.openxmlformats.org/officeDocument/2006/relationships/image" Target="../media/image116.jpeg"/><Relationship Id="rId2" Type="http://schemas.openxmlformats.org/officeDocument/2006/relationships/image" Target="../media/image111.jpeg"/><Relationship Id="rId1" Type="http://schemas.openxmlformats.org/officeDocument/2006/relationships/slideLayout" Target="../slideLayouts/slideLayout7.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s/_rels/slide33.xml.rels><?xml version="1.0" encoding="UTF-8" standalone="yes"?>
<Relationships xmlns="http://schemas.openxmlformats.org/package/2006/relationships"><Relationship Id="rId3" Type="http://schemas.openxmlformats.org/officeDocument/2006/relationships/image" Target="../media/image118.jpeg"/><Relationship Id="rId7" Type="http://schemas.openxmlformats.org/officeDocument/2006/relationships/image" Target="../media/image122.jpeg"/><Relationship Id="rId2" Type="http://schemas.openxmlformats.org/officeDocument/2006/relationships/image" Target="../media/image117.jpeg"/><Relationship Id="rId1" Type="http://schemas.openxmlformats.org/officeDocument/2006/relationships/slideLayout" Target="../slideLayouts/slideLayout7.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s>
</file>

<file path=ppt/slides/_rels/slide34.xml.rels><?xml version="1.0" encoding="UTF-8" standalone="yes"?>
<Relationships xmlns="http://schemas.openxmlformats.org/package/2006/relationships"><Relationship Id="rId3" Type="http://schemas.openxmlformats.org/officeDocument/2006/relationships/image" Target="../media/image124.gif"/><Relationship Id="rId7" Type="http://schemas.openxmlformats.org/officeDocument/2006/relationships/image" Target="../media/image128.gif"/><Relationship Id="rId2" Type="http://schemas.openxmlformats.org/officeDocument/2006/relationships/image" Target="../media/image123.gif"/><Relationship Id="rId1" Type="http://schemas.openxmlformats.org/officeDocument/2006/relationships/slideLayout" Target="../slideLayouts/slideLayout7.xml"/><Relationship Id="rId6" Type="http://schemas.openxmlformats.org/officeDocument/2006/relationships/image" Target="../media/image127.gif"/><Relationship Id="rId5" Type="http://schemas.openxmlformats.org/officeDocument/2006/relationships/image" Target="../media/image126.gif"/><Relationship Id="rId4" Type="http://schemas.openxmlformats.org/officeDocument/2006/relationships/image" Target="../media/image125.gif"/></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ixaDeTexto 10"/>
          <p:cNvSpPr txBox="1"/>
          <p:nvPr/>
        </p:nvSpPr>
        <p:spPr>
          <a:xfrm>
            <a:off x="35910" y="2536443"/>
            <a:ext cx="9072594" cy="3893374"/>
          </a:xfrm>
          <a:prstGeom prst="rect">
            <a:avLst/>
          </a:prstGeom>
          <a:noFill/>
        </p:spPr>
        <p:txBody>
          <a:bodyPr wrap="square" rtlCol="0">
            <a:spAutoFit/>
          </a:bodyPr>
          <a:lstStyle/>
          <a:p>
            <a:pPr algn="ctr"/>
            <a:r>
              <a:rPr lang="pt-BR" sz="3200" b="1" dirty="0" smtClean="0">
                <a:solidFill>
                  <a:prstClr val="black"/>
                </a:solidFill>
              </a:rPr>
              <a:t>Sugestões de Eventos</a:t>
            </a:r>
          </a:p>
          <a:p>
            <a:endParaRPr lang="pt-BR" b="1" dirty="0" smtClean="0">
              <a:solidFill>
                <a:prstClr val="black"/>
              </a:solidFill>
            </a:endParaRPr>
          </a:p>
          <a:p>
            <a:r>
              <a:rPr lang="pt-BR" b="1" dirty="0" smtClean="0">
                <a:solidFill>
                  <a:prstClr val="black"/>
                </a:solidFill>
              </a:rPr>
              <a:t>Caso 1:  </a:t>
            </a:r>
            <a:r>
              <a:rPr lang="pt-BR" b="1" dirty="0" smtClean="0"/>
              <a:t>Bacia </a:t>
            </a:r>
            <a:r>
              <a:rPr lang="pt-BR" b="1" dirty="0" smtClean="0"/>
              <a:t>Paraíba </a:t>
            </a:r>
            <a:r>
              <a:rPr lang="pt-BR" b="1" dirty="0"/>
              <a:t>do Sul/ Caso </a:t>
            </a:r>
            <a:r>
              <a:rPr lang="pt-BR" b="1" dirty="0" smtClean="0"/>
              <a:t>Angra: 	28/12/2009 </a:t>
            </a:r>
            <a:r>
              <a:rPr lang="pt-BR" b="1" dirty="0" smtClean="0"/>
              <a:t>a 02/01/2010</a:t>
            </a:r>
          </a:p>
          <a:p>
            <a:endParaRPr lang="pt-BR" sz="1700" dirty="0" smtClean="0">
              <a:solidFill>
                <a:prstClr val="black"/>
              </a:solidFill>
            </a:endParaRPr>
          </a:p>
          <a:p>
            <a:pPr lvl="0"/>
            <a:r>
              <a:rPr lang="pt-BR" b="1" dirty="0">
                <a:solidFill>
                  <a:prstClr val="black"/>
                </a:solidFill>
              </a:rPr>
              <a:t>Caso </a:t>
            </a:r>
            <a:r>
              <a:rPr lang="pt-BR" b="1" dirty="0" smtClean="0">
                <a:solidFill>
                  <a:prstClr val="black"/>
                </a:solidFill>
              </a:rPr>
              <a:t>2:  </a:t>
            </a:r>
            <a:r>
              <a:rPr lang="pt-BR" b="1" dirty="0">
                <a:solidFill>
                  <a:prstClr val="black"/>
                </a:solidFill>
              </a:rPr>
              <a:t>Bacia </a:t>
            </a:r>
            <a:r>
              <a:rPr lang="pt-BR" b="1" dirty="0" smtClean="0">
                <a:solidFill>
                  <a:prstClr val="black"/>
                </a:solidFill>
              </a:rPr>
              <a:t>Paraopeba: 			23/12/2009 </a:t>
            </a:r>
            <a:r>
              <a:rPr lang="pt-BR" b="1" dirty="0" smtClean="0">
                <a:solidFill>
                  <a:prstClr val="black"/>
                </a:solidFill>
              </a:rPr>
              <a:t>a 28/12/2009</a:t>
            </a:r>
          </a:p>
          <a:p>
            <a:pPr lvl="0"/>
            <a:r>
              <a:rPr lang="pt-BR" b="1" dirty="0" smtClean="0">
                <a:solidFill>
                  <a:prstClr val="black"/>
                </a:solidFill>
              </a:rPr>
              <a:t> </a:t>
            </a:r>
          </a:p>
          <a:p>
            <a:r>
              <a:rPr lang="pt-BR" b="1" dirty="0">
                <a:solidFill>
                  <a:prstClr val="black"/>
                </a:solidFill>
              </a:rPr>
              <a:t>Caso </a:t>
            </a:r>
            <a:r>
              <a:rPr lang="pt-BR" b="1" dirty="0" smtClean="0">
                <a:solidFill>
                  <a:prstClr val="black"/>
                </a:solidFill>
              </a:rPr>
              <a:t>3:  Região Serrana do </a:t>
            </a:r>
            <a:r>
              <a:rPr lang="pt-BR" b="1" dirty="0" smtClean="0">
                <a:solidFill>
                  <a:prstClr val="black"/>
                </a:solidFill>
              </a:rPr>
              <a:t>Rio:		 08/01/2011 </a:t>
            </a:r>
            <a:r>
              <a:rPr lang="pt-BR" b="1" dirty="0" smtClean="0">
                <a:solidFill>
                  <a:prstClr val="black"/>
                </a:solidFill>
              </a:rPr>
              <a:t>a 13/01/2011</a:t>
            </a:r>
          </a:p>
          <a:p>
            <a:endParaRPr lang="pt-BR" b="1" dirty="0" smtClean="0">
              <a:solidFill>
                <a:prstClr val="black"/>
              </a:solidFill>
            </a:endParaRPr>
          </a:p>
          <a:p>
            <a:r>
              <a:rPr lang="pt-BR" b="1" dirty="0" smtClean="0">
                <a:solidFill>
                  <a:prstClr val="black"/>
                </a:solidFill>
              </a:rPr>
              <a:t>Caso 4:  Bacia Rio das </a:t>
            </a:r>
            <a:r>
              <a:rPr lang="pt-BR" b="1" dirty="0" smtClean="0">
                <a:solidFill>
                  <a:prstClr val="black"/>
                </a:solidFill>
              </a:rPr>
              <a:t>Velhas: 		29/12/2011 </a:t>
            </a:r>
            <a:r>
              <a:rPr lang="pt-BR" b="1" dirty="0" smtClean="0">
                <a:solidFill>
                  <a:prstClr val="black"/>
                </a:solidFill>
              </a:rPr>
              <a:t>a 03/01/2012</a:t>
            </a:r>
          </a:p>
          <a:p>
            <a:endParaRPr lang="pt-BR" b="1" dirty="0" smtClean="0">
              <a:solidFill>
                <a:prstClr val="black"/>
              </a:solidFill>
            </a:endParaRPr>
          </a:p>
          <a:p>
            <a:r>
              <a:rPr lang="pt-BR" b="1" dirty="0" smtClean="0">
                <a:solidFill>
                  <a:prstClr val="black"/>
                </a:solidFill>
              </a:rPr>
              <a:t>Caso 5: Bacia Paraíba do </a:t>
            </a:r>
            <a:r>
              <a:rPr lang="pt-BR" b="1" dirty="0" smtClean="0">
                <a:solidFill>
                  <a:prstClr val="black"/>
                </a:solidFill>
              </a:rPr>
              <a:t>Sul: 		07/12/2009 </a:t>
            </a:r>
            <a:r>
              <a:rPr lang="pt-BR" b="1" dirty="0" smtClean="0">
                <a:solidFill>
                  <a:prstClr val="black"/>
                </a:solidFill>
              </a:rPr>
              <a:t>a 12/12/2009</a:t>
            </a:r>
            <a:endParaRPr lang="pt-BR" b="1" dirty="0">
              <a:solidFill>
                <a:prstClr val="black"/>
              </a:solidFill>
            </a:endParaRPr>
          </a:p>
          <a:p>
            <a:pPr lvl="0" algn="just"/>
            <a:endParaRPr lang="pt-BR" b="1" dirty="0" smtClean="0">
              <a:solidFill>
                <a:prstClr val="black"/>
              </a:solidFill>
            </a:endParaRPr>
          </a:p>
          <a:p>
            <a:endParaRPr lang="pt-BR" b="1" dirty="0" smtClean="0">
              <a:solidFill>
                <a:prstClr val="black"/>
              </a:solidFill>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62880"/>
            <a:ext cx="85725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28641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Shape 250"/>
          <p:cNvSpPr txBox="1">
            <a:spLocks noGrp="1"/>
          </p:cNvSpPr>
          <p:nvPr>
            <p:ph type="body" idx="1"/>
          </p:nvPr>
        </p:nvSpPr>
        <p:spPr>
          <a:xfrm>
            <a:off x="5656675" y="1600200"/>
            <a:ext cx="3372900" cy="4996200"/>
          </a:xfrm>
          <a:prstGeom prst="rect">
            <a:avLst/>
          </a:prstGeom>
        </p:spPr>
        <p:txBody>
          <a:bodyPr lIns="91425" tIns="91425" rIns="91425" bIns="91425" anchor="t" anchorCtr="0">
            <a:noAutofit/>
          </a:bodyPr>
          <a:lstStyle/>
          <a:p>
            <a:pPr marL="457200" lvl="0" indent="-298450" algn="just" rtl="0">
              <a:spcBef>
                <a:spcPts val="0"/>
              </a:spcBef>
              <a:buClr>
                <a:srgbClr val="333333"/>
              </a:buClr>
              <a:buSzPct val="100000"/>
              <a:buFont typeface="Arial"/>
              <a:buChar char="•"/>
            </a:pPr>
            <a:r>
              <a:rPr lang="pt-BR" sz="1100">
                <a:solidFill>
                  <a:srgbClr val="333333"/>
                </a:solidFill>
              </a:rPr>
              <a:t>A chuva na Região Serrana do RJ, que provocou 506 mortes, já é considerada a maior tragédia climática da história país. O número de vítimas ultrapassou o registrado em 1967, na cidade de Caraguatatuba, no litoral norte de São Paulo. Naquela tragédia, tida até então como a maior do Brasil, 436 pessoas morreram.</a:t>
            </a:r>
          </a:p>
          <a:p>
            <a:pPr marL="0" lvl="0" indent="0" algn="just">
              <a:spcBef>
                <a:spcPts val="0"/>
              </a:spcBef>
              <a:buNone/>
            </a:pPr>
            <a:endParaRPr sz="1100">
              <a:solidFill>
                <a:srgbClr val="333333"/>
              </a:solidFill>
            </a:endParaRPr>
          </a:p>
        </p:txBody>
      </p:sp>
      <p:sp>
        <p:nvSpPr>
          <p:cNvPr id="251" name="Shape 251"/>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rtl="0">
              <a:spcBef>
                <a:spcPts val="0"/>
              </a:spcBef>
              <a:buNone/>
            </a:pPr>
            <a:r>
              <a:rPr lang="pt-BR" dirty="0" smtClean="0">
                <a:solidFill>
                  <a:schemeClr val="dk1"/>
                </a:solidFill>
                <a:latin typeface="Calibri"/>
                <a:ea typeface="Calibri"/>
                <a:cs typeface="Calibri"/>
                <a:sym typeface="Calibri"/>
              </a:rPr>
              <a:t>Histórico</a:t>
            </a:r>
            <a:endParaRPr lang="pt-BR" sz="4400" dirty="0">
              <a:solidFill>
                <a:schemeClr val="dk1"/>
              </a:solidFill>
              <a:latin typeface="Calibri"/>
              <a:ea typeface="Calibri"/>
              <a:cs typeface="Calibri"/>
              <a:sym typeface="Calibri"/>
            </a:endParaRPr>
          </a:p>
        </p:txBody>
      </p:sp>
      <p:pic>
        <p:nvPicPr>
          <p:cNvPr id="252" name="Shape 252"/>
          <p:cNvPicPr preferRelativeResize="0"/>
          <p:nvPr/>
        </p:nvPicPr>
        <p:blipFill>
          <a:blip r:embed="rId3" cstate="print">
            <a:alphaModFix/>
          </a:blip>
          <a:stretch>
            <a:fillRect/>
          </a:stretch>
        </p:blipFill>
        <p:spPr>
          <a:xfrm>
            <a:off x="40725" y="2143650"/>
            <a:ext cx="5615949" cy="3909299"/>
          </a:xfrm>
          <a:prstGeom prst="rect">
            <a:avLst/>
          </a:prstGeom>
          <a:noFill/>
          <a:ln>
            <a:noFill/>
          </a:ln>
        </p:spPr>
      </p:pic>
      <p:sp>
        <p:nvSpPr>
          <p:cNvPr id="253" name="Shape 253"/>
          <p:cNvSpPr txBox="1"/>
          <p:nvPr/>
        </p:nvSpPr>
        <p:spPr>
          <a:xfrm>
            <a:off x="234675" y="6221175"/>
            <a:ext cx="8582400" cy="443399"/>
          </a:xfrm>
          <a:prstGeom prst="rect">
            <a:avLst/>
          </a:prstGeom>
          <a:noFill/>
          <a:ln>
            <a:noFill/>
          </a:ln>
        </p:spPr>
        <p:txBody>
          <a:bodyPr lIns="91425" tIns="91425" rIns="91425" bIns="91425" anchor="ctr" anchorCtr="0">
            <a:noAutofit/>
          </a:bodyPr>
          <a:lstStyle/>
          <a:p>
            <a:pPr lvl="0" rtl="0">
              <a:spcBef>
                <a:spcPts val="0"/>
              </a:spcBef>
              <a:buNone/>
            </a:pPr>
            <a:r>
              <a:rPr lang="pt-BR" sz="1000" dirty="0"/>
              <a:t>http://g1.globo.com/rio-de-janeiro/chuvas-no-rj/noticia/2011/01/chuva-na-regiao-serrana-e-maior-tragedia-climatica-da-historia-do-pais.html</a:t>
            </a:r>
          </a:p>
        </p:txBody>
      </p:sp>
    </p:spTree>
    <p:extLst>
      <p:ext uri="{BB962C8B-B14F-4D97-AF65-F5344CB8AC3E}">
        <p14:creationId xmlns:p14="http://schemas.microsoft.com/office/powerpoint/2010/main" val="3322220017"/>
      </p:ext>
    </p:extLst>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Shape 258"/>
          <p:cNvSpPr txBox="1">
            <a:spLocks noGrp="1"/>
          </p:cNvSpPr>
          <p:nvPr>
            <p:ph type="body" idx="1"/>
          </p:nvPr>
        </p:nvSpPr>
        <p:spPr>
          <a:xfrm>
            <a:off x="5487225" y="788600"/>
            <a:ext cx="3577199" cy="5525099"/>
          </a:xfrm>
          <a:prstGeom prst="rect">
            <a:avLst/>
          </a:prstGeom>
        </p:spPr>
        <p:txBody>
          <a:bodyPr lIns="91425" tIns="91425" rIns="91425" bIns="91425" anchor="t" anchorCtr="0">
            <a:noAutofit/>
          </a:bodyPr>
          <a:lstStyle/>
          <a:p>
            <a:pPr marL="457200" lvl="0" indent="-279400" algn="just" rtl="0">
              <a:lnSpc>
                <a:spcPct val="136363"/>
              </a:lnSpc>
              <a:spcBef>
                <a:spcPts val="0"/>
              </a:spcBef>
              <a:spcAft>
                <a:spcPts val="1100"/>
              </a:spcAft>
              <a:buClr>
                <a:srgbClr val="333333"/>
              </a:buClr>
              <a:buSzPct val="100000"/>
              <a:buFont typeface="Arial"/>
              <a:buChar char="•"/>
            </a:pPr>
            <a:r>
              <a:rPr lang="pt-BR" sz="800" dirty="0">
                <a:solidFill>
                  <a:srgbClr val="333333"/>
                </a:solidFill>
              </a:rPr>
              <a:t>Os municípios atingidos pelas enchentes e deslizamentos de terra na Região Serrana do Estado do Rio de Janeiro contabilizam 844 mortes em decorrência da tragédia. O balanço foi divulgado nesta sexta-feira (28) pelo Instituto Médico Legal (IML). São 408 vítimas em Nova Friburgo, 343 em Teresópolis, 67 em Petrópolis, 21 em Sumidouro, quatro em São José do Vale do Rio Preto e uma em Bom Jardim.</a:t>
            </a:r>
          </a:p>
          <a:p>
            <a:pPr marL="457200" lvl="0" indent="-279400" algn="just" rtl="0">
              <a:lnSpc>
                <a:spcPct val="136363"/>
              </a:lnSpc>
              <a:spcBef>
                <a:spcPts val="0"/>
              </a:spcBef>
              <a:spcAft>
                <a:spcPts val="1100"/>
              </a:spcAft>
              <a:buClr>
                <a:srgbClr val="333333"/>
              </a:buClr>
              <a:buSzPct val="100000"/>
              <a:buFont typeface="Arial"/>
              <a:buChar char="•"/>
            </a:pPr>
            <a:r>
              <a:rPr lang="pt-BR" sz="800" dirty="0">
                <a:solidFill>
                  <a:srgbClr val="333333"/>
                </a:solidFill>
              </a:rPr>
              <a:t>Já o número de desaparecidos chega a 449, segundo o Ministério Público Estadual. São 224 em Teresópolis, 129 em Nova Friburgo, 51 em Petrópolis, três em Sumidouro, três em Bom Jardim e 39 em localidades não informadas.</a:t>
            </a:r>
          </a:p>
          <a:p>
            <a:pPr marL="457200" lvl="0" indent="-279400" algn="just" rtl="0">
              <a:lnSpc>
                <a:spcPct val="136363"/>
              </a:lnSpc>
              <a:spcBef>
                <a:spcPts val="0"/>
              </a:spcBef>
              <a:spcAft>
                <a:spcPts val="1100"/>
              </a:spcAft>
              <a:buClr>
                <a:srgbClr val="333333"/>
              </a:buClr>
              <a:buSzPct val="100000"/>
              <a:buFont typeface="Arial"/>
              <a:buChar char="•"/>
            </a:pPr>
            <a:r>
              <a:rPr lang="pt-BR" sz="800" dirty="0">
                <a:solidFill>
                  <a:srgbClr val="333333"/>
                </a:solidFill>
              </a:rPr>
              <a:t>O número de desabrigados [aqueles que perderam tudo e necessitam de abrigos públicos] na Região Serrana chega a 8.777, enquanto o de desalojados [aqueles que estão na casa de vizinhos ou familiares] é de 20.790. O balanço foi divulgado nesta sexta-feira (28) pela Defesa Civil Estadual.</a:t>
            </a:r>
          </a:p>
          <a:p>
            <a:pPr marL="457200" lvl="0" indent="-279400" algn="just" rtl="0">
              <a:lnSpc>
                <a:spcPct val="136363"/>
              </a:lnSpc>
              <a:spcBef>
                <a:spcPts val="0"/>
              </a:spcBef>
              <a:spcAft>
                <a:spcPts val="1100"/>
              </a:spcAft>
              <a:buClr>
                <a:srgbClr val="333333"/>
              </a:buClr>
              <a:buSzPct val="100000"/>
              <a:buFont typeface="Arial"/>
              <a:buChar char="•"/>
            </a:pPr>
            <a:r>
              <a:rPr lang="pt-BR" sz="800" dirty="0">
                <a:solidFill>
                  <a:srgbClr val="333333"/>
                </a:solidFill>
              </a:rPr>
              <a:t>De acordo com a pasta, o município de Teresópolis contabiliza 6.210 desalojados e 5.058 desabrigados. Em Petrópolis, há 5.891 desalojados e 198 desabrigados. Em Bom Jardim, 1.186 pessoas estão desalojadas e, 632, desabrigadas. O município de Areal possui 1.469 desalojados.</a:t>
            </a:r>
          </a:p>
          <a:p>
            <a:pPr marL="457200" lvl="0" indent="-279400" algn="just" rtl="0">
              <a:lnSpc>
                <a:spcPct val="136363"/>
              </a:lnSpc>
              <a:spcBef>
                <a:spcPts val="0"/>
              </a:spcBef>
              <a:spcAft>
                <a:spcPts val="1100"/>
              </a:spcAft>
              <a:buClr>
                <a:srgbClr val="333333"/>
              </a:buClr>
              <a:buSzPct val="100000"/>
              <a:buFont typeface="Arial"/>
              <a:buChar char="•"/>
            </a:pPr>
            <a:r>
              <a:rPr lang="pt-BR" sz="800" dirty="0">
                <a:solidFill>
                  <a:srgbClr val="333333"/>
                </a:solidFill>
              </a:rPr>
              <a:t>Em Sumidouro, a situação é um pouco melhor, com 311 desalojados e 200 desabrigados. O mesmo acontece em Santa Maria Madalena (284 desalojados / 44 desabrigados), Sapucaia (30 desalojados / 140 desabrigados), São Sebastião do Alto (32 desalojados / 75 desabrigados), Três Rios (36 desalojados / 33 desabrigados), Carmo (40 desalojados / 12 desabrigados), Cordeiro (26 desalojados / 17 desabrigados) e Macuco (28 desalojados e 24 desabrigados).</a:t>
            </a:r>
          </a:p>
          <a:p>
            <a:pPr marL="457200" lvl="0" indent="-279400" algn="just" rtl="0">
              <a:lnSpc>
                <a:spcPct val="136363"/>
              </a:lnSpc>
              <a:spcBef>
                <a:spcPts val="0"/>
              </a:spcBef>
              <a:spcAft>
                <a:spcPts val="1100"/>
              </a:spcAft>
              <a:buClr>
                <a:srgbClr val="333333"/>
              </a:buClr>
              <a:buSzPct val="100000"/>
              <a:buFont typeface="Arial"/>
              <a:buChar char="•"/>
            </a:pPr>
            <a:r>
              <a:rPr lang="pt-BR" sz="800" dirty="0">
                <a:solidFill>
                  <a:srgbClr val="333333"/>
                </a:solidFill>
              </a:rPr>
              <a:t>Uma das cidades mais atingidas, Nova Friburgo contabiliza 3.220 desalojados e 2.031 desabrigados. São José do Vale do Rio Preto possui 2.018 desalojados e 300 desabrigados. O município de Cantagalo possui nove desalojados.</a:t>
            </a:r>
          </a:p>
          <a:p>
            <a:pPr marL="0" indent="0" algn="just">
              <a:spcBef>
                <a:spcPts val="0"/>
              </a:spcBef>
              <a:buNone/>
            </a:pPr>
            <a:endParaRPr sz="800" dirty="0">
              <a:solidFill>
                <a:srgbClr val="333333"/>
              </a:solidFill>
            </a:endParaRPr>
          </a:p>
        </p:txBody>
      </p:sp>
      <p:pic>
        <p:nvPicPr>
          <p:cNvPr id="259" name="Shape 259"/>
          <p:cNvPicPr preferRelativeResize="0"/>
          <p:nvPr/>
        </p:nvPicPr>
        <p:blipFill>
          <a:blip r:embed="rId3" cstate="print">
            <a:alphaModFix/>
          </a:blip>
          <a:stretch>
            <a:fillRect/>
          </a:stretch>
        </p:blipFill>
        <p:spPr>
          <a:xfrm>
            <a:off x="146050" y="480700"/>
            <a:ext cx="5491900" cy="5619424"/>
          </a:xfrm>
          <a:prstGeom prst="rect">
            <a:avLst/>
          </a:prstGeom>
          <a:noFill/>
          <a:ln>
            <a:noFill/>
          </a:ln>
        </p:spPr>
      </p:pic>
      <p:sp>
        <p:nvSpPr>
          <p:cNvPr id="260" name="Shape 260"/>
          <p:cNvSpPr txBox="1"/>
          <p:nvPr/>
        </p:nvSpPr>
        <p:spPr>
          <a:xfrm>
            <a:off x="122250" y="6265200"/>
            <a:ext cx="5539500" cy="592800"/>
          </a:xfrm>
          <a:prstGeom prst="rect">
            <a:avLst/>
          </a:prstGeom>
          <a:noFill/>
          <a:ln>
            <a:noFill/>
          </a:ln>
        </p:spPr>
        <p:txBody>
          <a:bodyPr lIns="91425" tIns="91425" rIns="91425" bIns="91425" anchor="ctr" anchorCtr="0">
            <a:noAutofit/>
          </a:bodyPr>
          <a:lstStyle/>
          <a:p>
            <a:pPr lvl="0" rtl="0">
              <a:spcBef>
                <a:spcPts val="0"/>
              </a:spcBef>
              <a:buNone/>
            </a:pPr>
            <a:r>
              <a:rPr lang="pt-BR" sz="900"/>
              <a:t>http://ultimosegundo.ig.com.br/brasil/rj/ja+sao+844+os+mortos+pelas+chuvas+na+regiao+serrana+do+rio/n1237942987761.html</a:t>
            </a:r>
          </a:p>
        </p:txBody>
      </p:sp>
    </p:spTree>
    <p:extLst>
      <p:ext uri="{BB962C8B-B14F-4D97-AF65-F5344CB8AC3E}">
        <p14:creationId xmlns:p14="http://schemas.microsoft.com/office/powerpoint/2010/main" val="335664870"/>
      </p:ext>
    </p:extLst>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p:cNvPicPr>
            <a:picLocks noChangeAspect="1" noChangeArrowheads="1"/>
          </p:cNvPicPr>
          <p:nvPr/>
        </p:nvPicPr>
        <p:blipFill>
          <a:blip r:embed="rId2" cstate="print"/>
          <a:srcRect/>
          <a:stretch>
            <a:fillRect/>
          </a:stretch>
        </p:blipFill>
        <p:spPr bwMode="auto">
          <a:xfrm>
            <a:off x="0" y="0"/>
            <a:ext cx="4724400" cy="4960938"/>
          </a:xfrm>
          <a:prstGeom prst="rect">
            <a:avLst/>
          </a:prstGeom>
          <a:noFill/>
          <a:ln w="9525">
            <a:noFill/>
            <a:miter lim="800000"/>
            <a:headEnd/>
            <a:tailEnd/>
          </a:ln>
        </p:spPr>
      </p:pic>
      <p:pic>
        <p:nvPicPr>
          <p:cNvPr id="119811" name="Picture 3"/>
          <p:cNvPicPr>
            <a:picLocks noChangeAspect="1" noChangeArrowheads="1"/>
          </p:cNvPicPr>
          <p:nvPr/>
        </p:nvPicPr>
        <p:blipFill>
          <a:blip r:embed="rId3" cstate="print"/>
          <a:srcRect/>
          <a:stretch>
            <a:fillRect/>
          </a:stretch>
        </p:blipFill>
        <p:spPr bwMode="auto">
          <a:xfrm>
            <a:off x="4514850" y="0"/>
            <a:ext cx="4629150" cy="3822700"/>
          </a:xfrm>
          <a:prstGeom prst="rect">
            <a:avLst/>
          </a:prstGeom>
          <a:noFill/>
          <a:ln w="9525">
            <a:noFill/>
            <a:miter lim="800000"/>
            <a:headEnd/>
            <a:tailEnd/>
          </a:ln>
        </p:spPr>
      </p:pic>
      <p:pic>
        <p:nvPicPr>
          <p:cNvPr id="119812" name="Picture 4"/>
          <p:cNvPicPr>
            <a:picLocks noChangeAspect="1" noChangeArrowheads="1"/>
          </p:cNvPicPr>
          <p:nvPr/>
        </p:nvPicPr>
        <p:blipFill>
          <a:blip r:embed="rId4" cstate="print"/>
          <a:srcRect/>
          <a:stretch>
            <a:fillRect/>
          </a:stretch>
        </p:blipFill>
        <p:spPr bwMode="auto">
          <a:xfrm>
            <a:off x="4859338" y="3860800"/>
            <a:ext cx="4000500" cy="2473325"/>
          </a:xfrm>
          <a:prstGeom prst="rect">
            <a:avLst/>
          </a:prstGeom>
          <a:noFill/>
          <a:ln w="9525">
            <a:noFill/>
            <a:miter lim="800000"/>
            <a:headEnd/>
            <a:tailEnd/>
          </a:ln>
        </p:spPr>
      </p:pic>
      <p:sp>
        <p:nvSpPr>
          <p:cNvPr id="119813" name="CaixaDeTexto 4"/>
          <p:cNvSpPr txBox="1">
            <a:spLocks noChangeArrowheads="1"/>
          </p:cNvSpPr>
          <p:nvPr/>
        </p:nvSpPr>
        <p:spPr bwMode="auto">
          <a:xfrm>
            <a:off x="323850" y="5373688"/>
            <a:ext cx="4248150" cy="922337"/>
          </a:xfrm>
          <a:prstGeom prst="rect">
            <a:avLst/>
          </a:prstGeom>
          <a:noFill/>
          <a:ln w="9525">
            <a:noFill/>
            <a:miter lim="800000"/>
            <a:headEnd/>
            <a:tailEnd/>
          </a:ln>
        </p:spPr>
        <p:txBody>
          <a:bodyPr>
            <a:spAutoFit/>
          </a:bodyPr>
          <a:lstStyle/>
          <a:p>
            <a:pPr algn="ctr"/>
            <a:r>
              <a:rPr lang="en-US" b="1">
                <a:latin typeface="Calibri" pitchFamily="34" charset="0"/>
              </a:rPr>
              <a:t>O evento foi considerado pela ONU um dos 10 piores deslizamentos do mundo nos  últimos  11 anos</a:t>
            </a:r>
          </a:p>
        </p:txBody>
      </p:sp>
    </p:spTree>
    <p:extLst>
      <p:ext uri="{BB962C8B-B14F-4D97-AF65-F5344CB8AC3E}">
        <p14:creationId xmlns:p14="http://schemas.microsoft.com/office/powerpoint/2010/main" val="37314687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9" name="Imagem 7" descr="S11219752_200912310000.jpg"/>
          <p:cNvPicPr>
            <a:picLocks noChangeAspect="1"/>
          </p:cNvPicPr>
          <p:nvPr/>
        </p:nvPicPr>
        <p:blipFill>
          <a:blip r:embed="rId2" cstate="print"/>
          <a:stretch>
            <a:fillRect/>
          </a:stretch>
        </p:blipFill>
        <p:spPr bwMode="auto">
          <a:xfrm>
            <a:off x="830" y="333375"/>
            <a:ext cx="3086028" cy="2921000"/>
          </a:xfrm>
          <a:prstGeom prst="rect">
            <a:avLst/>
          </a:prstGeom>
          <a:noFill/>
          <a:ln w="9525">
            <a:noFill/>
            <a:miter lim="800000"/>
            <a:headEnd/>
            <a:tailEnd/>
          </a:ln>
        </p:spPr>
      </p:pic>
      <p:pic>
        <p:nvPicPr>
          <p:cNvPr id="26630" name="Imagem 8" descr="S11219752_200912310600.jpg"/>
          <p:cNvPicPr>
            <a:picLocks noChangeAspect="1"/>
          </p:cNvPicPr>
          <p:nvPr/>
        </p:nvPicPr>
        <p:blipFill>
          <a:blip r:embed="rId3" cstate="print"/>
          <a:stretch>
            <a:fillRect/>
          </a:stretch>
        </p:blipFill>
        <p:spPr bwMode="auto">
          <a:xfrm>
            <a:off x="3059942" y="333375"/>
            <a:ext cx="3086028" cy="2921000"/>
          </a:xfrm>
          <a:prstGeom prst="rect">
            <a:avLst/>
          </a:prstGeom>
          <a:noFill/>
          <a:ln w="9525">
            <a:noFill/>
            <a:miter lim="800000"/>
            <a:headEnd/>
            <a:tailEnd/>
          </a:ln>
        </p:spPr>
      </p:pic>
      <p:pic>
        <p:nvPicPr>
          <p:cNvPr id="26631" name="Imagem 9" descr="S11219752_200912311200.jpg"/>
          <p:cNvPicPr>
            <a:picLocks noChangeAspect="1"/>
          </p:cNvPicPr>
          <p:nvPr/>
        </p:nvPicPr>
        <p:blipFill>
          <a:blip r:embed="rId4" cstate="print"/>
          <a:stretch>
            <a:fillRect/>
          </a:stretch>
        </p:blipFill>
        <p:spPr bwMode="auto">
          <a:xfrm>
            <a:off x="6157155" y="333375"/>
            <a:ext cx="3086028" cy="2921000"/>
          </a:xfrm>
          <a:prstGeom prst="rect">
            <a:avLst/>
          </a:prstGeom>
          <a:noFill/>
          <a:ln w="9525">
            <a:noFill/>
            <a:miter lim="800000"/>
            <a:headEnd/>
            <a:tailEnd/>
          </a:ln>
        </p:spPr>
      </p:pic>
      <p:sp>
        <p:nvSpPr>
          <p:cNvPr id="26632" name="CaixaDeTexto 2"/>
          <p:cNvSpPr txBox="1">
            <a:spLocks noChangeArrowheads="1"/>
          </p:cNvSpPr>
          <p:nvPr/>
        </p:nvSpPr>
        <p:spPr bwMode="auto">
          <a:xfrm>
            <a:off x="827088" y="0"/>
            <a:ext cx="1681871" cy="369332"/>
          </a:xfrm>
          <a:prstGeom prst="rect">
            <a:avLst/>
          </a:prstGeom>
          <a:noFill/>
          <a:ln w="9525">
            <a:noFill/>
            <a:miter lim="800000"/>
            <a:headEnd/>
            <a:tailEnd/>
          </a:ln>
        </p:spPr>
        <p:txBody>
          <a:bodyPr wrap="none">
            <a:spAutoFit/>
          </a:bodyPr>
          <a:lstStyle/>
          <a:p>
            <a:r>
              <a:rPr lang="en-US" dirty="0" smtClean="0"/>
              <a:t>11/01/11 </a:t>
            </a:r>
            <a:r>
              <a:rPr lang="en-US" dirty="0"/>
              <a:t>– 00 Z</a:t>
            </a:r>
          </a:p>
        </p:txBody>
      </p:sp>
      <p:sp>
        <p:nvSpPr>
          <p:cNvPr id="26633" name="CaixaDeTexto 2"/>
          <p:cNvSpPr txBox="1">
            <a:spLocks noChangeArrowheads="1"/>
          </p:cNvSpPr>
          <p:nvPr/>
        </p:nvSpPr>
        <p:spPr bwMode="auto">
          <a:xfrm>
            <a:off x="3779838" y="0"/>
            <a:ext cx="1681871" cy="369332"/>
          </a:xfrm>
          <a:prstGeom prst="rect">
            <a:avLst/>
          </a:prstGeom>
          <a:noFill/>
          <a:ln w="9525">
            <a:noFill/>
            <a:miter lim="800000"/>
            <a:headEnd/>
            <a:tailEnd/>
          </a:ln>
        </p:spPr>
        <p:txBody>
          <a:bodyPr wrap="none">
            <a:spAutoFit/>
          </a:bodyPr>
          <a:lstStyle/>
          <a:p>
            <a:r>
              <a:rPr lang="en-US" dirty="0" smtClean="0"/>
              <a:t>11/01/11 – 03 Z</a:t>
            </a:r>
          </a:p>
        </p:txBody>
      </p:sp>
      <p:sp>
        <p:nvSpPr>
          <p:cNvPr id="26634" name="CaixaDeTexto 2"/>
          <p:cNvSpPr txBox="1">
            <a:spLocks noChangeArrowheads="1"/>
          </p:cNvSpPr>
          <p:nvPr/>
        </p:nvSpPr>
        <p:spPr bwMode="auto">
          <a:xfrm>
            <a:off x="6804025" y="0"/>
            <a:ext cx="1681871" cy="646331"/>
          </a:xfrm>
          <a:prstGeom prst="rect">
            <a:avLst/>
          </a:prstGeom>
          <a:noFill/>
          <a:ln w="9525">
            <a:noFill/>
            <a:miter lim="800000"/>
            <a:headEnd/>
            <a:tailEnd/>
          </a:ln>
        </p:spPr>
        <p:txBody>
          <a:bodyPr wrap="none">
            <a:spAutoFit/>
          </a:bodyPr>
          <a:lstStyle/>
          <a:p>
            <a:r>
              <a:rPr lang="en-US" dirty="0" smtClean="0"/>
              <a:t>11/01/11 – 06 Z</a:t>
            </a:r>
          </a:p>
          <a:p>
            <a:r>
              <a:rPr lang="en-US" dirty="0" smtClean="0"/>
              <a:t> </a:t>
            </a:r>
            <a:endParaRPr lang="en-US" dirty="0"/>
          </a:p>
        </p:txBody>
      </p:sp>
      <p:pic>
        <p:nvPicPr>
          <p:cNvPr id="12" name="Imagem 5" descr="S11219752_200912311800.jpg"/>
          <p:cNvPicPr>
            <a:picLocks noChangeAspect="1"/>
          </p:cNvPicPr>
          <p:nvPr/>
        </p:nvPicPr>
        <p:blipFill>
          <a:blip r:embed="rId5" cstate="print"/>
          <a:stretch>
            <a:fillRect/>
          </a:stretch>
        </p:blipFill>
        <p:spPr bwMode="auto">
          <a:xfrm>
            <a:off x="830" y="3789040"/>
            <a:ext cx="3086028" cy="2921000"/>
          </a:xfrm>
          <a:prstGeom prst="rect">
            <a:avLst/>
          </a:prstGeom>
          <a:noFill/>
          <a:ln w="9525">
            <a:noFill/>
            <a:miter lim="800000"/>
            <a:headEnd/>
            <a:tailEnd/>
          </a:ln>
        </p:spPr>
      </p:pic>
      <p:pic>
        <p:nvPicPr>
          <p:cNvPr id="13" name="Imagem 6" descr="S11219752_201001010000.jpg"/>
          <p:cNvPicPr>
            <a:picLocks noChangeAspect="1"/>
          </p:cNvPicPr>
          <p:nvPr/>
        </p:nvPicPr>
        <p:blipFill>
          <a:blip r:embed="rId6" cstate="print"/>
          <a:stretch>
            <a:fillRect/>
          </a:stretch>
        </p:blipFill>
        <p:spPr bwMode="auto">
          <a:xfrm>
            <a:off x="3025018" y="3789040"/>
            <a:ext cx="3086028" cy="2921000"/>
          </a:xfrm>
          <a:prstGeom prst="rect">
            <a:avLst/>
          </a:prstGeom>
          <a:noFill/>
          <a:ln w="9525">
            <a:noFill/>
            <a:miter lim="800000"/>
            <a:headEnd/>
            <a:tailEnd/>
          </a:ln>
        </p:spPr>
      </p:pic>
      <p:pic>
        <p:nvPicPr>
          <p:cNvPr id="14" name="Imagem 7" descr="S11219752_201001010600.jpg"/>
          <p:cNvPicPr>
            <a:picLocks noChangeAspect="1"/>
          </p:cNvPicPr>
          <p:nvPr/>
        </p:nvPicPr>
        <p:blipFill>
          <a:blip r:embed="rId7" cstate="print"/>
          <a:stretch>
            <a:fillRect/>
          </a:stretch>
        </p:blipFill>
        <p:spPr bwMode="auto">
          <a:xfrm>
            <a:off x="6093655" y="3789040"/>
            <a:ext cx="3086028" cy="2921000"/>
          </a:xfrm>
          <a:prstGeom prst="rect">
            <a:avLst/>
          </a:prstGeom>
          <a:noFill/>
          <a:ln w="9525">
            <a:noFill/>
            <a:miter lim="800000"/>
            <a:headEnd/>
            <a:tailEnd/>
          </a:ln>
        </p:spPr>
      </p:pic>
      <p:sp>
        <p:nvSpPr>
          <p:cNvPr id="15" name="CaixaDeTexto 2"/>
          <p:cNvSpPr txBox="1">
            <a:spLocks noChangeArrowheads="1"/>
          </p:cNvSpPr>
          <p:nvPr/>
        </p:nvSpPr>
        <p:spPr bwMode="auto">
          <a:xfrm>
            <a:off x="3816351" y="3455665"/>
            <a:ext cx="1681871" cy="369332"/>
          </a:xfrm>
          <a:prstGeom prst="rect">
            <a:avLst/>
          </a:prstGeom>
          <a:noFill/>
          <a:ln w="9525">
            <a:noFill/>
            <a:miter lim="800000"/>
            <a:headEnd/>
            <a:tailEnd/>
          </a:ln>
        </p:spPr>
        <p:txBody>
          <a:bodyPr wrap="none">
            <a:spAutoFit/>
          </a:bodyPr>
          <a:lstStyle/>
          <a:p>
            <a:r>
              <a:rPr lang="en-US" dirty="0" smtClean="0"/>
              <a:t>11/01/11 – 18 </a:t>
            </a:r>
            <a:r>
              <a:rPr lang="en-US" dirty="0"/>
              <a:t>Z</a:t>
            </a:r>
          </a:p>
        </p:txBody>
      </p:sp>
      <p:sp>
        <p:nvSpPr>
          <p:cNvPr id="16" name="CaixaDeTexto 2"/>
          <p:cNvSpPr txBox="1">
            <a:spLocks noChangeArrowheads="1"/>
          </p:cNvSpPr>
          <p:nvPr/>
        </p:nvSpPr>
        <p:spPr bwMode="auto">
          <a:xfrm>
            <a:off x="6911976" y="3455665"/>
            <a:ext cx="1681871" cy="369332"/>
          </a:xfrm>
          <a:prstGeom prst="rect">
            <a:avLst/>
          </a:prstGeom>
          <a:noFill/>
          <a:ln w="9525">
            <a:noFill/>
            <a:miter lim="800000"/>
            <a:headEnd/>
            <a:tailEnd/>
          </a:ln>
        </p:spPr>
        <p:txBody>
          <a:bodyPr wrap="none">
            <a:spAutoFit/>
          </a:bodyPr>
          <a:lstStyle/>
          <a:p>
            <a:r>
              <a:rPr lang="en-US" dirty="0" smtClean="0"/>
              <a:t>12/01/11 – 00 Z</a:t>
            </a:r>
          </a:p>
        </p:txBody>
      </p:sp>
      <p:sp>
        <p:nvSpPr>
          <p:cNvPr id="17" name="CaixaDeTexto 2"/>
          <p:cNvSpPr txBox="1">
            <a:spLocks noChangeArrowheads="1"/>
          </p:cNvSpPr>
          <p:nvPr/>
        </p:nvSpPr>
        <p:spPr bwMode="auto">
          <a:xfrm>
            <a:off x="720726" y="3455665"/>
            <a:ext cx="1681871" cy="369332"/>
          </a:xfrm>
          <a:prstGeom prst="rect">
            <a:avLst/>
          </a:prstGeom>
          <a:noFill/>
          <a:ln w="9525">
            <a:noFill/>
            <a:miter lim="800000"/>
            <a:headEnd/>
            <a:tailEnd/>
          </a:ln>
        </p:spPr>
        <p:txBody>
          <a:bodyPr wrap="none">
            <a:spAutoFit/>
          </a:bodyPr>
          <a:lstStyle/>
          <a:p>
            <a:r>
              <a:rPr lang="en-US" dirty="0" smtClean="0"/>
              <a:t>11/01/11 – 12 </a:t>
            </a:r>
            <a:r>
              <a:rPr lang="en-US" dirty="0"/>
              <a:t>Z</a:t>
            </a:r>
          </a:p>
        </p:txBody>
      </p:sp>
    </p:spTree>
    <p:extLst>
      <p:ext uri="{BB962C8B-B14F-4D97-AF65-F5344CB8AC3E}">
        <p14:creationId xmlns:p14="http://schemas.microsoft.com/office/powerpoint/2010/main" val="26574144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9" name="Imagem 7" descr="S11219752_200912310000.jpg"/>
          <p:cNvPicPr>
            <a:picLocks noChangeAspect="1"/>
          </p:cNvPicPr>
          <p:nvPr/>
        </p:nvPicPr>
        <p:blipFill>
          <a:blip r:embed="rId2" cstate="print"/>
          <a:stretch>
            <a:fillRect/>
          </a:stretch>
        </p:blipFill>
        <p:spPr bwMode="auto">
          <a:xfrm>
            <a:off x="830" y="333375"/>
            <a:ext cx="3086028" cy="2920999"/>
          </a:xfrm>
          <a:prstGeom prst="rect">
            <a:avLst/>
          </a:prstGeom>
          <a:noFill/>
          <a:ln w="9525">
            <a:noFill/>
            <a:miter lim="800000"/>
            <a:headEnd/>
            <a:tailEnd/>
          </a:ln>
        </p:spPr>
      </p:pic>
      <p:pic>
        <p:nvPicPr>
          <p:cNvPr id="26630" name="Imagem 8" descr="S11219752_200912310600.jpg"/>
          <p:cNvPicPr>
            <a:picLocks noChangeAspect="1"/>
          </p:cNvPicPr>
          <p:nvPr/>
        </p:nvPicPr>
        <p:blipFill>
          <a:blip r:embed="rId3" cstate="print"/>
          <a:stretch>
            <a:fillRect/>
          </a:stretch>
        </p:blipFill>
        <p:spPr bwMode="auto">
          <a:xfrm>
            <a:off x="3059942" y="333375"/>
            <a:ext cx="3086028" cy="2920999"/>
          </a:xfrm>
          <a:prstGeom prst="rect">
            <a:avLst/>
          </a:prstGeom>
          <a:noFill/>
          <a:ln w="9525">
            <a:noFill/>
            <a:miter lim="800000"/>
            <a:headEnd/>
            <a:tailEnd/>
          </a:ln>
        </p:spPr>
      </p:pic>
      <p:pic>
        <p:nvPicPr>
          <p:cNvPr id="26631" name="Imagem 9" descr="S11219752_200912311200.jpg"/>
          <p:cNvPicPr>
            <a:picLocks noChangeAspect="1"/>
          </p:cNvPicPr>
          <p:nvPr/>
        </p:nvPicPr>
        <p:blipFill>
          <a:blip r:embed="rId4" cstate="print"/>
          <a:stretch>
            <a:fillRect/>
          </a:stretch>
        </p:blipFill>
        <p:spPr bwMode="auto">
          <a:xfrm>
            <a:off x="6157155" y="333375"/>
            <a:ext cx="3086028" cy="2920999"/>
          </a:xfrm>
          <a:prstGeom prst="rect">
            <a:avLst/>
          </a:prstGeom>
          <a:noFill/>
          <a:ln w="9525">
            <a:noFill/>
            <a:miter lim="800000"/>
            <a:headEnd/>
            <a:tailEnd/>
          </a:ln>
        </p:spPr>
      </p:pic>
      <p:sp>
        <p:nvSpPr>
          <p:cNvPr id="26632" name="CaixaDeTexto 2"/>
          <p:cNvSpPr txBox="1">
            <a:spLocks noChangeArrowheads="1"/>
          </p:cNvSpPr>
          <p:nvPr/>
        </p:nvSpPr>
        <p:spPr bwMode="auto">
          <a:xfrm>
            <a:off x="827088" y="0"/>
            <a:ext cx="1628972" cy="369332"/>
          </a:xfrm>
          <a:prstGeom prst="rect">
            <a:avLst/>
          </a:prstGeom>
          <a:noFill/>
          <a:ln w="9525">
            <a:noFill/>
            <a:miter lim="800000"/>
            <a:headEnd/>
            <a:tailEnd/>
          </a:ln>
        </p:spPr>
        <p:txBody>
          <a:bodyPr wrap="none">
            <a:spAutoFit/>
          </a:bodyPr>
          <a:lstStyle/>
          <a:p>
            <a:r>
              <a:rPr lang="en-US" dirty="0" smtClean="0"/>
              <a:t>12/01/11 – 06Z</a:t>
            </a:r>
            <a:endParaRPr lang="en-US" dirty="0"/>
          </a:p>
        </p:txBody>
      </p:sp>
      <p:sp>
        <p:nvSpPr>
          <p:cNvPr id="26633" name="CaixaDeTexto 2"/>
          <p:cNvSpPr txBox="1">
            <a:spLocks noChangeArrowheads="1"/>
          </p:cNvSpPr>
          <p:nvPr/>
        </p:nvSpPr>
        <p:spPr bwMode="auto">
          <a:xfrm>
            <a:off x="3779838" y="0"/>
            <a:ext cx="1681871" cy="646331"/>
          </a:xfrm>
          <a:prstGeom prst="rect">
            <a:avLst/>
          </a:prstGeom>
          <a:noFill/>
          <a:ln w="9525">
            <a:noFill/>
            <a:miter lim="800000"/>
            <a:headEnd/>
            <a:tailEnd/>
          </a:ln>
        </p:spPr>
        <p:txBody>
          <a:bodyPr wrap="none">
            <a:spAutoFit/>
          </a:bodyPr>
          <a:lstStyle/>
          <a:p>
            <a:r>
              <a:rPr lang="en-US" dirty="0" smtClean="0"/>
              <a:t>12/01/11 – 12 Z</a:t>
            </a:r>
          </a:p>
          <a:p>
            <a:r>
              <a:rPr lang="en-US" dirty="0" smtClean="0"/>
              <a:t> </a:t>
            </a:r>
            <a:endParaRPr lang="en-US" dirty="0"/>
          </a:p>
        </p:txBody>
      </p:sp>
      <p:sp>
        <p:nvSpPr>
          <p:cNvPr id="26634" name="CaixaDeTexto 2"/>
          <p:cNvSpPr txBox="1">
            <a:spLocks noChangeArrowheads="1"/>
          </p:cNvSpPr>
          <p:nvPr/>
        </p:nvSpPr>
        <p:spPr bwMode="auto">
          <a:xfrm>
            <a:off x="6804025" y="0"/>
            <a:ext cx="1681871" cy="369332"/>
          </a:xfrm>
          <a:prstGeom prst="rect">
            <a:avLst/>
          </a:prstGeom>
          <a:noFill/>
          <a:ln w="9525">
            <a:noFill/>
            <a:miter lim="800000"/>
            <a:headEnd/>
            <a:tailEnd/>
          </a:ln>
        </p:spPr>
        <p:txBody>
          <a:bodyPr wrap="none">
            <a:spAutoFit/>
          </a:bodyPr>
          <a:lstStyle/>
          <a:p>
            <a:r>
              <a:rPr lang="en-US" dirty="0" smtClean="0"/>
              <a:t>12/01/11 – 15 Z</a:t>
            </a:r>
          </a:p>
        </p:txBody>
      </p:sp>
      <p:grpSp>
        <p:nvGrpSpPr>
          <p:cNvPr id="18" name="Grupo 17"/>
          <p:cNvGrpSpPr/>
          <p:nvPr/>
        </p:nvGrpSpPr>
        <p:grpSpPr>
          <a:xfrm>
            <a:off x="238208" y="3356991"/>
            <a:ext cx="8784976" cy="3323638"/>
            <a:chOff x="470964" y="3742183"/>
            <a:chExt cx="8350166" cy="2921000"/>
          </a:xfrm>
        </p:grpSpPr>
        <p:pic>
          <p:nvPicPr>
            <p:cNvPr id="12" name="Imagem 5" descr="S11219752_200912311800.jpg"/>
            <p:cNvPicPr>
              <a:picLocks noChangeAspect="1"/>
            </p:cNvPicPr>
            <p:nvPr/>
          </p:nvPicPr>
          <p:blipFill>
            <a:blip r:embed="rId5" cstate="print"/>
            <a:stretch>
              <a:fillRect/>
            </a:stretch>
          </p:blipFill>
          <p:spPr bwMode="auto">
            <a:xfrm>
              <a:off x="470964" y="3742183"/>
              <a:ext cx="2257341" cy="2921000"/>
            </a:xfrm>
            <a:prstGeom prst="rect">
              <a:avLst/>
            </a:prstGeom>
            <a:noFill/>
            <a:ln w="9525">
              <a:noFill/>
              <a:miter lim="800000"/>
              <a:headEnd/>
              <a:tailEnd/>
            </a:ln>
          </p:spPr>
        </p:pic>
        <p:pic>
          <p:nvPicPr>
            <p:cNvPr id="13" name="Imagem 6" descr="S11219752_201001010000.jpg"/>
            <p:cNvPicPr>
              <a:picLocks noChangeAspect="1"/>
            </p:cNvPicPr>
            <p:nvPr/>
          </p:nvPicPr>
          <p:blipFill>
            <a:blip r:embed="rId6" cstate="print"/>
            <a:stretch>
              <a:fillRect/>
            </a:stretch>
          </p:blipFill>
          <p:spPr bwMode="auto">
            <a:xfrm>
              <a:off x="3495152" y="3742183"/>
              <a:ext cx="2257341" cy="2921000"/>
            </a:xfrm>
            <a:prstGeom prst="rect">
              <a:avLst/>
            </a:prstGeom>
            <a:noFill/>
            <a:ln w="9525">
              <a:noFill/>
              <a:miter lim="800000"/>
              <a:headEnd/>
              <a:tailEnd/>
            </a:ln>
          </p:spPr>
        </p:pic>
        <p:pic>
          <p:nvPicPr>
            <p:cNvPr id="14" name="Imagem 7" descr="S11219752_201001010600.jpg"/>
            <p:cNvPicPr>
              <a:picLocks noChangeAspect="1"/>
            </p:cNvPicPr>
            <p:nvPr/>
          </p:nvPicPr>
          <p:blipFill>
            <a:blip r:embed="rId7" cstate="print"/>
            <a:stretch>
              <a:fillRect/>
            </a:stretch>
          </p:blipFill>
          <p:spPr bwMode="auto">
            <a:xfrm>
              <a:off x="6563789" y="3742183"/>
              <a:ext cx="2257341" cy="2921000"/>
            </a:xfrm>
            <a:prstGeom prst="rect">
              <a:avLst/>
            </a:prstGeom>
            <a:noFill/>
            <a:ln w="9525">
              <a:noFill/>
              <a:miter lim="800000"/>
              <a:headEnd/>
              <a:tailEnd/>
            </a:ln>
          </p:spPr>
        </p:pic>
      </p:grpSp>
    </p:spTree>
    <p:extLst>
      <p:ext uri="{BB962C8B-B14F-4D97-AF65-F5344CB8AC3E}">
        <p14:creationId xmlns:p14="http://schemas.microsoft.com/office/powerpoint/2010/main" val="26574144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C:\Users\chou.CHOU-PC\Documents\projetos\DESASTRES\serrana\NF\Teresópolis.png"/>
          <p:cNvPicPr>
            <a:picLocks noChangeAspect="1" noChangeArrowheads="1"/>
          </p:cNvPicPr>
          <p:nvPr/>
        </p:nvPicPr>
        <p:blipFill>
          <a:blip r:embed="rId2" cstate="print"/>
          <a:srcRect/>
          <a:stretch>
            <a:fillRect/>
          </a:stretch>
        </p:blipFill>
        <p:spPr bwMode="auto">
          <a:xfrm>
            <a:off x="960438" y="1282700"/>
            <a:ext cx="7269162" cy="4965700"/>
          </a:xfrm>
          <a:prstGeom prst="rect">
            <a:avLst/>
          </a:prstGeom>
          <a:noFill/>
          <a:ln w="9525">
            <a:noFill/>
            <a:miter lim="800000"/>
            <a:headEnd/>
            <a:tailEnd/>
          </a:ln>
        </p:spPr>
      </p:pic>
      <p:sp>
        <p:nvSpPr>
          <p:cNvPr id="120835" name="CaixaDeTexto 2"/>
          <p:cNvSpPr txBox="1">
            <a:spLocks noChangeArrowheads="1"/>
          </p:cNvSpPr>
          <p:nvPr/>
        </p:nvSpPr>
        <p:spPr bwMode="auto">
          <a:xfrm>
            <a:off x="0" y="685800"/>
            <a:ext cx="9144000" cy="523875"/>
          </a:xfrm>
          <a:prstGeom prst="rect">
            <a:avLst/>
          </a:prstGeom>
          <a:solidFill>
            <a:srgbClr val="FFC000"/>
          </a:solidFill>
          <a:ln w="9525">
            <a:noFill/>
            <a:miter lim="800000"/>
            <a:headEnd/>
            <a:tailEnd/>
          </a:ln>
        </p:spPr>
        <p:txBody>
          <a:bodyPr>
            <a:spAutoFit/>
          </a:bodyPr>
          <a:lstStyle/>
          <a:p>
            <a:pPr algn="ctr"/>
            <a:r>
              <a:rPr lang="pt-BR" sz="2800" b="1" dirty="0">
                <a:latin typeface="Calibri" pitchFamily="34" charset="0"/>
              </a:rPr>
              <a:t>Estação automática do INPE em Teresópolis</a:t>
            </a:r>
            <a:endParaRPr lang="en-US" sz="2800" b="1" dirty="0">
              <a:latin typeface="Calibri"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dirty="0" err="1" smtClean="0"/>
              <a:t>Resumo</a:t>
            </a:r>
            <a:endParaRPr lang="pt-BR" dirty="0"/>
          </a:p>
        </p:txBody>
      </p:sp>
      <p:sp>
        <p:nvSpPr>
          <p:cNvPr id="3" name="Espaço Reservado para Conteúdo 2"/>
          <p:cNvSpPr>
            <a:spLocks noGrp="1"/>
          </p:cNvSpPr>
          <p:nvPr>
            <p:ph idx="1"/>
          </p:nvPr>
        </p:nvSpPr>
        <p:spPr/>
        <p:txBody>
          <a:bodyPr>
            <a:normAutofit fontScale="62500" lnSpcReduction="20000"/>
          </a:bodyPr>
          <a:lstStyle/>
          <a:p>
            <a:pPr algn="just"/>
            <a:r>
              <a:rPr lang="pt-BR" b="1" dirty="0" smtClean="0"/>
              <a:t> </a:t>
            </a:r>
            <a:r>
              <a:rPr lang="pt-BR" dirty="0" smtClean="0"/>
              <a:t>As chuvas</a:t>
            </a:r>
            <a:r>
              <a:rPr lang="pt-BR" b="1" dirty="0" smtClean="0"/>
              <a:t> </a:t>
            </a:r>
            <a:r>
              <a:rPr lang="pt-BR" dirty="0" smtClean="0"/>
              <a:t>intensas ocorrida na Região Serrana do Rio de Janeiro entre a noite do dia 11 e a madrugada do dia 12 de janeiro de 2011 foi provocada por uma frente fria (FF) que se deslocava lentamente pela região. </a:t>
            </a:r>
          </a:p>
          <a:p>
            <a:pPr algn="just"/>
            <a:endParaRPr lang="pt-BR" dirty="0" smtClean="0"/>
          </a:p>
          <a:p>
            <a:pPr algn="just"/>
            <a:r>
              <a:rPr lang="pt-BR" dirty="0" smtClean="0"/>
              <a:t>Nos baixos níveis havia confluência entre o ar quente e úmido proveniente da Amazônia com o escoamento de norte proveniente do Anticiclone Subtropical do Atlântico Sul, ambos direcionados para o centro do ciclone associado à FF, sobre o Atlântico.  </a:t>
            </a:r>
          </a:p>
          <a:p>
            <a:pPr algn="just"/>
            <a:endParaRPr lang="pt-BR" dirty="0" smtClean="0"/>
          </a:p>
          <a:p>
            <a:pPr algn="just"/>
            <a:r>
              <a:rPr lang="pt-BR" dirty="0" smtClean="0"/>
              <a:t>Nos altos níveis, a Alta da Bolívia apresentava elevados valores de </a:t>
            </a:r>
            <a:r>
              <a:rPr lang="pt-BR" dirty="0" err="1" smtClean="0"/>
              <a:t>vorticidade</a:t>
            </a:r>
            <a:r>
              <a:rPr lang="pt-BR" dirty="0" smtClean="0"/>
              <a:t> (6,5 x 10</a:t>
            </a:r>
            <a:r>
              <a:rPr lang="pt-BR" baseline="30000" dirty="0" smtClean="0"/>
              <a:t>-5</a:t>
            </a:r>
            <a:r>
              <a:rPr lang="pt-BR" dirty="0" smtClean="0"/>
              <a:t> s</a:t>
            </a:r>
            <a:r>
              <a:rPr lang="pt-BR" baseline="30000" dirty="0" smtClean="0"/>
              <a:t>-1</a:t>
            </a:r>
            <a:r>
              <a:rPr lang="pt-BR" dirty="0" smtClean="0"/>
              <a:t>) intensificando a convergência nos baixos níveis e o movimento ascendente (máximo de -2 </a:t>
            </a:r>
            <a:r>
              <a:rPr lang="pt-BR" dirty="0" err="1" smtClean="0"/>
              <a:t>Pa</a:t>
            </a:r>
            <a:r>
              <a:rPr lang="pt-BR" dirty="0" smtClean="0"/>
              <a:t>.s</a:t>
            </a:r>
            <a:r>
              <a:rPr lang="pt-BR" baseline="30000" dirty="0" smtClean="0"/>
              <a:t>-1</a:t>
            </a:r>
            <a:r>
              <a:rPr lang="pt-BR" dirty="0" smtClean="0"/>
              <a:t>). </a:t>
            </a:r>
          </a:p>
          <a:p>
            <a:pPr algn="just"/>
            <a:endParaRPr lang="pt-BR" dirty="0" smtClean="0"/>
          </a:p>
          <a:p>
            <a:pPr algn="just"/>
            <a:r>
              <a:rPr lang="pt-BR" dirty="0" smtClean="0"/>
              <a:t>Localmente, o efeito de levantamento orográfico e a liberação de calor latente, certamente contribuíram para aumentar a instabilidade atmosférica.</a:t>
            </a:r>
            <a:endParaRPr lang="pt-BR"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0" y="3645024"/>
            <a:ext cx="9144000" cy="630942"/>
          </a:xfrm>
          <a:prstGeom prst="rect">
            <a:avLst/>
          </a:prstGeom>
        </p:spPr>
        <p:txBody>
          <a:bodyPr wrap="square">
            <a:spAutoFit/>
          </a:bodyPr>
          <a:lstStyle/>
          <a:p>
            <a:endParaRPr lang="pt-BR" b="1" dirty="0" smtClean="0">
              <a:latin typeface="+mj-lt"/>
            </a:endParaRPr>
          </a:p>
          <a:p>
            <a:r>
              <a:rPr lang="pt-BR" sz="1700" b="1" dirty="0">
                <a:latin typeface="+mj-lt"/>
              </a:rPr>
              <a:t>	</a:t>
            </a:r>
            <a:endParaRPr lang="pt-BR" sz="1400" dirty="0">
              <a:latin typeface="+mj-lt"/>
            </a:endParaRPr>
          </a:p>
        </p:txBody>
      </p:sp>
      <p:sp>
        <p:nvSpPr>
          <p:cNvPr id="7" name="Text Box 2"/>
          <p:cNvSpPr txBox="1">
            <a:spLocks noChangeArrowheads="1"/>
          </p:cNvSpPr>
          <p:nvPr/>
        </p:nvSpPr>
        <p:spPr bwMode="auto">
          <a:xfrm>
            <a:off x="0" y="2753633"/>
            <a:ext cx="9144000" cy="1323439"/>
          </a:xfrm>
          <a:prstGeom prst="rect">
            <a:avLst/>
          </a:prstGeom>
          <a:solidFill>
            <a:srgbClr val="FFC000"/>
          </a:solidFill>
          <a:ln w="9525">
            <a:noFill/>
            <a:miter lim="800000"/>
            <a:headEnd/>
            <a:tailEnd/>
          </a:ln>
        </p:spPr>
        <p:txBody>
          <a:bodyPr>
            <a:spAutoFit/>
          </a:bodyPr>
          <a:lstStyle/>
          <a:p>
            <a:pPr algn="ctr">
              <a:defRPr/>
            </a:pPr>
            <a:endParaRPr lang="pt-BR" sz="1600" b="1" dirty="0">
              <a:solidFill>
                <a:srgbClr val="0000FF"/>
              </a:solidFill>
              <a:latin typeface="+mn-lt"/>
            </a:endParaRPr>
          </a:p>
          <a:p>
            <a:pPr algn="ctr">
              <a:defRPr/>
            </a:pPr>
            <a:r>
              <a:rPr lang="pt-BR" sz="3200" b="1" dirty="0" smtClean="0">
                <a:solidFill>
                  <a:srgbClr val="0000FF"/>
                </a:solidFill>
              </a:rPr>
              <a:t>2) </a:t>
            </a:r>
            <a:r>
              <a:rPr lang="pt-BR" sz="3200" b="1" dirty="0" smtClean="0">
                <a:solidFill>
                  <a:srgbClr val="0000FF"/>
                </a:solidFill>
                <a:latin typeface="+mn-lt"/>
              </a:rPr>
              <a:t>Bacia Paraopeba </a:t>
            </a:r>
          </a:p>
          <a:p>
            <a:pPr algn="ctr">
              <a:defRPr/>
            </a:pPr>
            <a:r>
              <a:rPr lang="pt-BR" sz="3200" b="1" dirty="0" smtClean="0">
                <a:solidFill>
                  <a:srgbClr val="0000FF"/>
                </a:solidFill>
                <a:latin typeface="+mn-lt"/>
              </a:rPr>
              <a:t>23/12/2009 a 28/12/2009</a:t>
            </a:r>
            <a:endParaRPr lang="pt-BR" sz="1600" dirty="0">
              <a:solidFill>
                <a:schemeClr val="accent2"/>
              </a:solidFill>
              <a:latin typeface="Comic Sans MS" pitchFamily="66" charset="0"/>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62880"/>
            <a:ext cx="85725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64426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1124744"/>
            <a:ext cx="9144000" cy="5381625"/>
          </a:xfrm>
          <a:prstGeom prst="rect">
            <a:avLst/>
          </a:prstGeom>
          <a:noFill/>
          <a:ln w="9525">
            <a:noFill/>
            <a:miter lim="800000"/>
            <a:headEnd/>
            <a:tailEnd/>
          </a:ln>
        </p:spPr>
      </p:pic>
      <p:sp>
        <p:nvSpPr>
          <p:cNvPr id="5" name="Shape 251"/>
          <p:cNvSpPr txBox="1">
            <a:spLocks noGrp="1"/>
          </p:cNvSpPr>
          <p:nvPr>
            <p:ph type="title"/>
          </p:nvPr>
        </p:nvSpPr>
        <p:spPr>
          <a:xfrm>
            <a:off x="457200" y="274637"/>
            <a:ext cx="8229600" cy="1143000"/>
          </a:xfrm>
          <a:prstGeom prst="rect">
            <a:avLst/>
          </a:prstGeom>
        </p:spPr>
        <p:txBody>
          <a:bodyPr lIns="91425" tIns="91425" rIns="91425" bIns="91425" anchor="ctr" anchorCtr="0">
            <a:noAutofit/>
          </a:bodyPr>
          <a:lstStyle/>
          <a:p>
            <a:pPr lvl="0" rtl="0">
              <a:spcBef>
                <a:spcPts val="0"/>
              </a:spcBef>
              <a:buNone/>
            </a:pPr>
            <a:r>
              <a:rPr lang="pt-BR" dirty="0" smtClean="0">
                <a:solidFill>
                  <a:schemeClr val="dk1"/>
                </a:solidFill>
                <a:latin typeface="Calibri"/>
                <a:ea typeface="Calibri"/>
                <a:cs typeface="Calibri"/>
                <a:sym typeface="Calibri"/>
              </a:rPr>
              <a:t>Histórico</a:t>
            </a:r>
            <a:endParaRPr lang="pt-BR" sz="4400" dirty="0">
              <a:solidFill>
                <a:schemeClr val="dk1"/>
              </a:solidFill>
              <a:latin typeface="Calibri"/>
              <a:ea typeface="Calibri"/>
              <a:cs typeface="Calibri"/>
              <a:sym typeface="Calibri"/>
            </a:endParaRPr>
          </a:p>
        </p:txBody>
      </p:sp>
      <p:sp>
        <p:nvSpPr>
          <p:cNvPr id="6" name="Retângulo 5"/>
          <p:cNvSpPr/>
          <p:nvPr/>
        </p:nvSpPr>
        <p:spPr>
          <a:xfrm>
            <a:off x="0" y="6596390"/>
            <a:ext cx="9937104" cy="261610"/>
          </a:xfrm>
          <a:prstGeom prst="rect">
            <a:avLst/>
          </a:prstGeom>
        </p:spPr>
        <p:txBody>
          <a:bodyPr wrap="square">
            <a:spAutoFit/>
          </a:bodyPr>
          <a:lstStyle/>
          <a:p>
            <a:r>
              <a:rPr lang="pt-BR" sz="1100" dirty="0" smtClean="0"/>
              <a:t>https://valeindependente.wordpress.com/2009/12/30/chuva-castiga-cidades-do-sul-de-minas-gerais/</a:t>
            </a:r>
            <a:endParaRPr lang="pt-BR" sz="11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9" name="Imagem 7" descr="S11219752_200912310000.jpg"/>
          <p:cNvPicPr>
            <a:picLocks noChangeAspect="1"/>
          </p:cNvPicPr>
          <p:nvPr/>
        </p:nvPicPr>
        <p:blipFill>
          <a:blip r:embed="rId2" cstate="print"/>
          <a:stretch>
            <a:fillRect/>
          </a:stretch>
        </p:blipFill>
        <p:spPr bwMode="auto">
          <a:xfrm>
            <a:off x="830" y="333375"/>
            <a:ext cx="3086028" cy="2921000"/>
          </a:xfrm>
          <a:prstGeom prst="rect">
            <a:avLst/>
          </a:prstGeom>
          <a:noFill/>
          <a:ln w="9525">
            <a:noFill/>
            <a:miter lim="800000"/>
            <a:headEnd/>
            <a:tailEnd/>
          </a:ln>
        </p:spPr>
      </p:pic>
      <p:pic>
        <p:nvPicPr>
          <p:cNvPr id="26630" name="Imagem 8" descr="S11219752_200912310600.jpg"/>
          <p:cNvPicPr>
            <a:picLocks noChangeAspect="1"/>
          </p:cNvPicPr>
          <p:nvPr/>
        </p:nvPicPr>
        <p:blipFill>
          <a:blip r:embed="rId3" cstate="print"/>
          <a:stretch>
            <a:fillRect/>
          </a:stretch>
        </p:blipFill>
        <p:spPr bwMode="auto">
          <a:xfrm>
            <a:off x="3059942" y="333375"/>
            <a:ext cx="3086028" cy="2921000"/>
          </a:xfrm>
          <a:prstGeom prst="rect">
            <a:avLst/>
          </a:prstGeom>
          <a:noFill/>
          <a:ln w="9525">
            <a:noFill/>
            <a:miter lim="800000"/>
            <a:headEnd/>
            <a:tailEnd/>
          </a:ln>
        </p:spPr>
      </p:pic>
      <p:pic>
        <p:nvPicPr>
          <p:cNvPr id="26631" name="Imagem 9" descr="S11219752_200912311200.jpg"/>
          <p:cNvPicPr>
            <a:picLocks noChangeAspect="1"/>
          </p:cNvPicPr>
          <p:nvPr/>
        </p:nvPicPr>
        <p:blipFill>
          <a:blip r:embed="rId4" cstate="print"/>
          <a:stretch>
            <a:fillRect/>
          </a:stretch>
        </p:blipFill>
        <p:spPr bwMode="auto">
          <a:xfrm>
            <a:off x="6157155" y="333375"/>
            <a:ext cx="3086028" cy="2921000"/>
          </a:xfrm>
          <a:prstGeom prst="rect">
            <a:avLst/>
          </a:prstGeom>
          <a:noFill/>
          <a:ln w="9525">
            <a:noFill/>
            <a:miter lim="800000"/>
            <a:headEnd/>
            <a:tailEnd/>
          </a:ln>
        </p:spPr>
      </p:pic>
      <p:sp>
        <p:nvSpPr>
          <p:cNvPr id="26632" name="CaixaDeTexto 2"/>
          <p:cNvSpPr txBox="1">
            <a:spLocks noChangeArrowheads="1"/>
          </p:cNvSpPr>
          <p:nvPr/>
        </p:nvSpPr>
        <p:spPr bwMode="auto">
          <a:xfrm>
            <a:off x="827088" y="0"/>
            <a:ext cx="1681871" cy="369332"/>
          </a:xfrm>
          <a:prstGeom prst="rect">
            <a:avLst/>
          </a:prstGeom>
          <a:noFill/>
          <a:ln w="9525">
            <a:noFill/>
            <a:miter lim="800000"/>
            <a:headEnd/>
            <a:tailEnd/>
          </a:ln>
        </p:spPr>
        <p:txBody>
          <a:bodyPr wrap="none">
            <a:spAutoFit/>
          </a:bodyPr>
          <a:lstStyle/>
          <a:p>
            <a:r>
              <a:rPr lang="en-US" dirty="0" smtClean="0"/>
              <a:t>23/12/09 </a:t>
            </a:r>
            <a:r>
              <a:rPr lang="en-US" dirty="0"/>
              <a:t>– 00 Z</a:t>
            </a:r>
          </a:p>
        </p:txBody>
      </p:sp>
      <p:sp>
        <p:nvSpPr>
          <p:cNvPr id="26633" name="CaixaDeTexto 2"/>
          <p:cNvSpPr txBox="1">
            <a:spLocks noChangeArrowheads="1"/>
          </p:cNvSpPr>
          <p:nvPr/>
        </p:nvSpPr>
        <p:spPr bwMode="auto">
          <a:xfrm>
            <a:off x="3779838" y="0"/>
            <a:ext cx="1681871" cy="369332"/>
          </a:xfrm>
          <a:prstGeom prst="rect">
            <a:avLst/>
          </a:prstGeom>
          <a:noFill/>
          <a:ln w="9525">
            <a:noFill/>
            <a:miter lim="800000"/>
            <a:headEnd/>
            <a:tailEnd/>
          </a:ln>
        </p:spPr>
        <p:txBody>
          <a:bodyPr wrap="none">
            <a:spAutoFit/>
          </a:bodyPr>
          <a:lstStyle/>
          <a:p>
            <a:r>
              <a:rPr lang="en-US" dirty="0" smtClean="0"/>
              <a:t>23/12/09 </a:t>
            </a:r>
            <a:r>
              <a:rPr lang="en-US" dirty="0"/>
              <a:t>– 06 Z</a:t>
            </a:r>
          </a:p>
        </p:txBody>
      </p:sp>
      <p:sp>
        <p:nvSpPr>
          <p:cNvPr id="26634" name="CaixaDeTexto 2"/>
          <p:cNvSpPr txBox="1">
            <a:spLocks noChangeArrowheads="1"/>
          </p:cNvSpPr>
          <p:nvPr/>
        </p:nvSpPr>
        <p:spPr bwMode="auto">
          <a:xfrm>
            <a:off x="6804025" y="0"/>
            <a:ext cx="1681871" cy="369332"/>
          </a:xfrm>
          <a:prstGeom prst="rect">
            <a:avLst/>
          </a:prstGeom>
          <a:noFill/>
          <a:ln w="9525">
            <a:noFill/>
            <a:miter lim="800000"/>
            <a:headEnd/>
            <a:tailEnd/>
          </a:ln>
        </p:spPr>
        <p:txBody>
          <a:bodyPr wrap="none">
            <a:spAutoFit/>
          </a:bodyPr>
          <a:lstStyle/>
          <a:p>
            <a:r>
              <a:rPr lang="en-US" dirty="0" smtClean="0"/>
              <a:t>23/12/09 </a:t>
            </a:r>
            <a:r>
              <a:rPr lang="en-US" dirty="0"/>
              <a:t>– 12 Z</a:t>
            </a:r>
          </a:p>
        </p:txBody>
      </p:sp>
      <p:pic>
        <p:nvPicPr>
          <p:cNvPr id="12" name="Imagem 5" descr="S11219752_200912311800.jpg"/>
          <p:cNvPicPr>
            <a:picLocks noChangeAspect="1"/>
          </p:cNvPicPr>
          <p:nvPr/>
        </p:nvPicPr>
        <p:blipFill>
          <a:blip r:embed="rId5" cstate="print"/>
          <a:stretch>
            <a:fillRect/>
          </a:stretch>
        </p:blipFill>
        <p:spPr bwMode="auto">
          <a:xfrm>
            <a:off x="830" y="3789040"/>
            <a:ext cx="3086028" cy="2921000"/>
          </a:xfrm>
          <a:prstGeom prst="rect">
            <a:avLst/>
          </a:prstGeom>
          <a:noFill/>
          <a:ln w="9525">
            <a:noFill/>
            <a:miter lim="800000"/>
            <a:headEnd/>
            <a:tailEnd/>
          </a:ln>
        </p:spPr>
      </p:pic>
      <p:pic>
        <p:nvPicPr>
          <p:cNvPr id="13" name="Imagem 6" descr="S11219752_201001010000.jpg"/>
          <p:cNvPicPr>
            <a:picLocks noChangeAspect="1"/>
          </p:cNvPicPr>
          <p:nvPr/>
        </p:nvPicPr>
        <p:blipFill>
          <a:blip r:embed="rId6" cstate="print"/>
          <a:stretch>
            <a:fillRect/>
          </a:stretch>
        </p:blipFill>
        <p:spPr bwMode="auto">
          <a:xfrm>
            <a:off x="3025018" y="3789040"/>
            <a:ext cx="3086028" cy="2921000"/>
          </a:xfrm>
          <a:prstGeom prst="rect">
            <a:avLst/>
          </a:prstGeom>
          <a:noFill/>
          <a:ln w="9525">
            <a:noFill/>
            <a:miter lim="800000"/>
            <a:headEnd/>
            <a:tailEnd/>
          </a:ln>
        </p:spPr>
      </p:pic>
      <p:pic>
        <p:nvPicPr>
          <p:cNvPr id="14" name="Imagem 7" descr="S11219752_201001010600.jpg"/>
          <p:cNvPicPr>
            <a:picLocks noChangeAspect="1"/>
          </p:cNvPicPr>
          <p:nvPr/>
        </p:nvPicPr>
        <p:blipFill>
          <a:blip r:embed="rId7" cstate="print"/>
          <a:stretch>
            <a:fillRect/>
          </a:stretch>
        </p:blipFill>
        <p:spPr bwMode="auto">
          <a:xfrm>
            <a:off x="6093655" y="3789040"/>
            <a:ext cx="3086028" cy="2921000"/>
          </a:xfrm>
          <a:prstGeom prst="rect">
            <a:avLst/>
          </a:prstGeom>
          <a:noFill/>
          <a:ln w="9525">
            <a:noFill/>
            <a:miter lim="800000"/>
            <a:headEnd/>
            <a:tailEnd/>
          </a:ln>
        </p:spPr>
      </p:pic>
      <p:sp>
        <p:nvSpPr>
          <p:cNvPr id="15" name="CaixaDeTexto 2"/>
          <p:cNvSpPr txBox="1">
            <a:spLocks noChangeArrowheads="1"/>
          </p:cNvSpPr>
          <p:nvPr/>
        </p:nvSpPr>
        <p:spPr bwMode="auto">
          <a:xfrm>
            <a:off x="3816351" y="3455665"/>
            <a:ext cx="1681871" cy="646331"/>
          </a:xfrm>
          <a:prstGeom prst="rect">
            <a:avLst/>
          </a:prstGeom>
          <a:noFill/>
          <a:ln w="9525">
            <a:noFill/>
            <a:miter lim="800000"/>
            <a:headEnd/>
            <a:tailEnd/>
          </a:ln>
        </p:spPr>
        <p:txBody>
          <a:bodyPr wrap="none">
            <a:spAutoFit/>
          </a:bodyPr>
          <a:lstStyle/>
          <a:p>
            <a:r>
              <a:rPr lang="en-US" dirty="0" smtClean="0"/>
              <a:t>24/12/09 – 00 Z</a:t>
            </a:r>
          </a:p>
          <a:p>
            <a:endParaRPr lang="en-US" dirty="0"/>
          </a:p>
        </p:txBody>
      </p:sp>
      <p:sp>
        <p:nvSpPr>
          <p:cNvPr id="16" name="CaixaDeTexto 2"/>
          <p:cNvSpPr txBox="1">
            <a:spLocks noChangeArrowheads="1"/>
          </p:cNvSpPr>
          <p:nvPr/>
        </p:nvSpPr>
        <p:spPr bwMode="auto">
          <a:xfrm>
            <a:off x="6911976" y="3455665"/>
            <a:ext cx="1681871" cy="369332"/>
          </a:xfrm>
          <a:prstGeom prst="rect">
            <a:avLst/>
          </a:prstGeom>
          <a:noFill/>
          <a:ln w="9525">
            <a:noFill/>
            <a:miter lim="800000"/>
            <a:headEnd/>
            <a:tailEnd/>
          </a:ln>
        </p:spPr>
        <p:txBody>
          <a:bodyPr wrap="none">
            <a:spAutoFit/>
          </a:bodyPr>
          <a:lstStyle/>
          <a:p>
            <a:r>
              <a:rPr lang="en-US" dirty="0" smtClean="0"/>
              <a:t>24/12/09 – 06 Z</a:t>
            </a:r>
            <a:endParaRPr lang="en-US" dirty="0"/>
          </a:p>
        </p:txBody>
      </p:sp>
      <p:sp>
        <p:nvSpPr>
          <p:cNvPr id="17" name="CaixaDeTexto 2"/>
          <p:cNvSpPr txBox="1">
            <a:spLocks noChangeArrowheads="1"/>
          </p:cNvSpPr>
          <p:nvPr/>
        </p:nvSpPr>
        <p:spPr bwMode="auto">
          <a:xfrm>
            <a:off x="720726" y="3455665"/>
            <a:ext cx="1681871" cy="369332"/>
          </a:xfrm>
          <a:prstGeom prst="rect">
            <a:avLst/>
          </a:prstGeom>
          <a:noFill/>
          <a:ln w="9525">
            <a:noFill/>
            <a:miter lim="800000"/>
            <a:headEnd/>
            <a:tailEnd/>
          </a:ln>
        </p:spPr>
        <p:txBody>
          <a:bodyPr wrap="none">
            <a:spAutoFit/>
          </a:bodyPr>
          <a:lstStyle/>
          <a:p>
            <a:r>
              <a:rPr lang="en-US" dirty="0" smtClean="0"/>
              <a:t>23/12/09 </a:t>
            </a:r>
            <a:r>
              <a:rPr lang="en-US" dirty="0"/>
              <a:t>– 18 Z</a:t>
            </a:r>
          </a:p>
        </p:txBody>
      </p:sp>
    </p:spTree>
    <p:extLst>
      <p:ext uri="{BB962C8B-B14F-4D97-AF65-F5344CB8AC3E}">
        <p14:creationId xmlns:p14="http://schemas.microsoft.com/office/powerpoint/2010/main" val="26574144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0" y="3645024"/>
            <a:ext cx="9144000" cy="630942"/>
          </a:xfrm>
          <a:prstGeom prst="rect">
            <a:avLst/>
          </a:prstGeom>
        </p:spPr>
        <p:txBody>
          <a:bodyPr wrap="square">
            <a:spAutoFit/>
          </a:bodyPr>
          <a:lstStyle/>
          <a:p>
            <a:endParaRPr lang="pt-BR" b="1" dirty="0" smtClean="0">
              <a:latin typeface="+mj-lt"/>
            </a:endParaRPr>
          </a:p>
          <a:p>
            <a:r>
              <a:rPr lang="pt-BR" sz="1700" b="1" dirty="0">
                <a:latin typeface="+mj-lt"/>
              </a:rPr>
              <a:t>	</a:t>
            </a:r>
            <a:endParaRPr lang="pt-BR" sz="1400" dirty="0">
              <a:latin typeface="+mj-lt"/>
            </a:endParaRPr>
          </a:p>
        </p:txBody>
      </p:sp>
      <p:sp>
        <p:nvSpPr>
          <p:cNvPr id="7" name="Text Box 2"/>
          <p:cNvSpPr txBox="1">
            <a:spLocks noChangeArrowheads="1"/>
          </p:cNvSpPr>
          <p:nvPr/>
        </p:nvSpPr>
        <p:spPr bwMode="auto">
          <a:xfrm>
            <a:off x="0" y="2642375"/>
            <a:ext cx="9144000" cy="1569660"/>
          </a:xfrm>
          <a:prstGeom prst="rect">
            <a:avLst/>
          </a:prstGeom>
          <a:solidFill>
            <a:srgbClr val="FFC000"/>
          </a:solidFill>
          <a:ln w="9525">
            <a:noFill/>
            <a:miter lim="800000"/>
            <a:headEnd/>
            <a:tailEnd/>
          </a:ln>
        </p:spPr>
        <p:txBody>
          <a:bodyPr>
            <a:spAutoFit/>
          </a:bodyPr>
          <a:lstStyle/>
          <a:p>
            <a:pPr algn="ctr">
              <a:defRPr/>
            </a:pPr>
            <a:endParaRPr lang="pt-BR" sz="1600" b="1" dirty="0">
              <a:solidFill>
                <a:srgbClr val="0000FF"/>
              </a:solidFill>
              <a:latin typeface="+mn-lt"/>
            </a:endParaRPr>
          </a:p>
          <a:p>
            <a:pPr marL="514350" indent="-514350" algn="ctr">
              <a:buAutoNum type="arabicParenR"/>
              <a:defRPr/>
            </a:pPr>
            <a:r>
              <a:rPr lang="pt-BR" sz="3200" b="1" dirty="0" smtClean="0">
                <a:solidFill>
                  <a:srgbClr val="0000FF"/>
                </a:solidFill>
                <a:latin typeface="+mn-lt"/>
              </a:rPr>
              <a:t>Bacia </a:t>
            </a:r>
            <a:r>
              <a:rPr lang="pt-BR" sz="3200" b="1" dirty="0" err="1" smtClean="0">
                <a:solidFill>
                  <a:srgbClr val="0000FF"/>
                </a:solidFill>
                <a:latin typeface="+mn-lt"/>
              </a:rPr>
              <a:t>Paraiba</a:t>
            </a:r>
            <a:r>
              <a:rPr lang="pt-BR" sz="3200" b="1" dirty="0" smtClean="0">
                <a:solidFill>
                  <a:srgbClr val="0000FF"/>
                </a:solidFill>
                <a:latin typeface="+mn-lt"/>
              </a:rPr>
              <a:t> do Sul/Caso Angra: </a:t>
            </a:r>
          </a:p>
          <a:p>
            <a:pPr algn="ctr">
              <a:defRPr/>
            </a:pPr>
            <a:r>
              <a:rPr lang="pt-BR" sz="3200" b="1" dirty="0" smtClean="0">
                <a:solidFill>
                  <a:srgbClr val="0000FF"/>
                </a:solidFill>
                <a:latin typeface="+mn-lt"/>
              </a:rPr>
              <a:t>28/12/2009 a 02/01/2010</a:t>
            </a:r>
            <a:endParaRPr lang="pt-BR" sz="3200" b="1" dirty="0">
              <a:solidFill>
                <a:srgbClr val="0000FF"/>
              </a:solidFill>
              <a:latin typeface="+mn-lt"/>
            </a:endParaRPr>
          </a:p>
          <a:p>
            <a:pPr algn="ctr">
              <a:defRPr/>
            </a:pPr>
            <a:endParaRPr lang="pt-BR" sz="1600" dirty="0">
              <a:solidFill>
                <a:schemeClr val="accent2"/>
              </a:solidFill>
              <a:latin typeface="Comic Sans MS" pitchFamily="66" charset="0"/>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62880"/>
            <a:ext cx="85725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66168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9" name="Imagem 7" descr="S11219752_200912310000.jpg"/>
          <p:cNvPicPr>
            <a:picLocks noChangeAspect="1"/>
          </p:cNvPicPr>
          <p:nvPr/>
        </p:nvPicPr>
        <p:blipFill>
          <a:blip r:embed="rId2" cstate="print"/>
          <a:stretch>
            <a:fillRect/>
          </a:stretch>
        </p:blipFill>
        <p:spPr bwMode="auto">
          <a:xfrm>
            <a:off x="830" y="333375"/>
            <a:ext cx="3086028" cy="2920999"/>
          </a:xfrm>
          <a:prstGeom prst="rect">
            <a:avLst/>
          </a:prstGeom>
          <a:noFill/>
          <a:ln w="9525">
            <a:noFill/>
            <a:miter lim="800000"/>
            <a:headEnd/>
            <a:tailEnd/>
          </a:ln>
        </p:spPr>
      </p:pic>
      <p:pic>
        <p:nvPicPr>
          <p:cNvPr id="26630" name="Imagem 8" descr="S11219752_200912310600.jpg"/>
          <p:cNvPicPr>
            <a:picLocks noChangeAspect="1"/>
          </p:cNvPicPr>
          <p:nvPr/>
        </p:nvPicPr>
        <p:blipFill>
          <a:blip r:embed="rId3" cstate="print"/>
          <a:stretch>
            <a:fillRect/>
          </a:stretch>
        </p:blipFill>
        <p:spPr bwMode="auto">
          <a:xfrm>
            <a:off x="3059942" y="333375"/>
            <a:ext cx="3086028" cy="2920999"/>
          </a:xfrm>
          <a:prstGeom prst="rect">
            <a:avLst/>
          </a:prstGeom>
          <a:noFill/>
          <a:ln w="9525">
            <a:noFill/>
            <a:miter lim="800000"/>
            <a:headEnd/>
            <a:tailEnd/>
          </a:ln>
        </p:spPr>
      </p:pic>
      <p:pic>
        <p:nvPicPr>
          <p:cNvPr id="26631" name="Imagem 9" descr="S11219752_200912311200.jpg"/>
          <p:cNvPicPr>
            <a:picLocks noChangeAspect="1"/>
          </p:cNvPicPr>
          <p:nvPr/>
        </p:nvPicPr>
        <p:blipFill>
          <a:blip r:embed="rId4" cstate="print"/>
          <a:stretch>
            <a:fillRect/>
          </a:stretch>
        </p:blipFill>
        <p:spPr bwMode="auto">
          <a:xfrm>
            <a:off x="6157155" y="333375"/>
            <a:ext cx="3086028" cy="2920999"/>
          </a:xfrm>
          <a:prstGeom prst="rect">
            <a:avLst/>
          </a:prstGeom>
          <a:noFill/>
          <a:ln w="9525">
            <a:noFill/>
            <a:miter lim="800000"/>
            <a:headEnd/>
            <a:tailEnd/>
          </a:ln>
        </p:spPr>
      </p:pic>
      <p:sp>
        <p:nvSpPr>
          <p:cNvPr id="26632" name="CaixaDeTexto 2"/>
          <p:cNvSpPr txBox="1">
            <a:spLocks noChangeArrowheads="1"/>
          </p:cNvSpPr>
          <p:nvPr/>
        </p:nvSpPr>
        <p:spPr bwMode="auto">
          <a:xfrm>
            <a:off x="827088" y="0"/>
            <a:ext cx="1681871" cy="646331"/>
          </a:xfrm>
          <a:prstGeom prst="rect">
            <a:avLst/>
          </a:prstGeom>
          <a:noFill/>
          <a:ln w="9525">
            <a:noFill/>
            <a:miter lim="800000"/>
            <a:headEnd/>
            <a:tailEnd/>
          </a:ln>
        </p:spPr>
        <p:txBody>
          <a:bodyPr wrap="none">
            <a:spAutoFit/>
          </a:bodyPr>
          <a:lstStyle/>
          <a:p>
            <a:r>
              <a:rPr lang="en-US" dirty="0" smtClean="0"/>
              <a:t>24/12/09 – 12 Z</a:t>
            </a:r>
          </a:p>
          <a:p>
            <a:endParaRPr lang="en-US" dirty="0"/>
          </a:p>
        </p:txBody>
      </p:sp>
      <p:sp>
        <p:nvSpPr>
          <p:cNvPr id="26633" name="CaixaDeTexto 2"/>
          <p:cNvSpPr txBox="1">
            <a:spLocks noChangeArrowheads="1"/>
          </p:cNvSpPr>
          <p:nvPr/>
        </p:nvSpPr>
        <p:spPr bwMode="auto">
          <a:xfrm>
            <a:off x="3779838" y="0"/>
            <a:ext cx="1681871" cy="646331"/>
          </a:xfrm>
          <a:prstGeom prst="rect">
            <a:avLst/>
          </a:prstGeom>
          <a:noFill/>
          <a:ln w="9525">
            <a:noFill/>
            <a:miter lim="800000"/>
            <a:headEnd/>
            <a:tailEnd/>
          </a:ln>
        </p:spPr>
        <p:txBody>
          <a:bodyPr wrap="none">
            <a:spAutoFit/>
          </a:bodyPr>
          <a:lstStyle/>
          <a:p>
            <a:r>
              <a:rPr lang="en-US" dirty="0" smtClean="0"/>
              <a:t>24/12/09 – 18 Z</a:t>
            </a:r>
          </a:p>
          <a:p>
            <a:endParaRPr lang="en-US" dirty="0"/>
          </a:p>
        </p:txBody>
      </p:sp>
      <p:sp>
        <p:nvSpPr>
          <p:cNvPr id="26634" name="CaixaDeTexto 2"/>
          <p:cNvSpPr txBox="1">
            <a:spLocks noChangeArrowheads="1"/>
          </p:cNvSpPr>
          <p:nvPr/>
        </p:nvSpPr>
        <p:spPr bwMode="auto">
          <a:xfrm>
            <a:off x="6804025" y="0"/>
            <a:ext cx="1681871" cy="646331"/>
          </a:xfrm>
          <a:prstGeom prst="rect">
            <a:avLst/>
          </a:prstGeom>
          <a:noFill/>
          <a:ln w="9525">
            <a:noFill/>
            <a:miter lim="800000"/>
            <a:headEnd/>
            <a:tailEnd/>
          </a:ln>
        </p:spPr>
        <p:txBody>
          <a:bodyPr wrap="none">
            <a:spAutoFit/>
          </a:bodyPr>
          <a:lstStyle/>
          <a:p>
            <a:r>
              <a:rPr lang="en-US" dirty="0" smtClean="0"/>
              <a:t>25/12/09 – 00 Z</a:t>
            </a:r>
          </a:p>
          <a:p>
            <a:endParaRPr lang="en-US" dirty="0"/>
          </a:p>
        </p:txBody>
      </p:sp>
      <p:pic>
        <p:nvPicPr>
          <p:cNvPr id="12" name="Imagem 5" descr="S11219752_200912311800.jpg"/>
          <p:cNvPicPr>
            <a:picLocks noChangeAspect="1"/>
          </p:cNvPicPr>
          <p:nvPr/>
        </p:nvPicPr>
        <p:blipFill>
          <a:blip r:embed="rId5" cstate="print"/>
          <a:stretch>
            <a:fillRect/>
          </a:stretch>
        </p:blipFill>
        <p:spPr bwMode="auto">
          <a:xfrm>
            <a:off x="830" y="3789040"/>
            <a:ext cx="3086028" cy="2920999"/>
          </a:xfrm>
          <a:prstGeom prst="rect">
            <a:avLst/>
          </a:prstGeom>
          <a:noFill/>
          <a:ln w="9525">
            <a:noFill/>
            <a:miter lim="800000"/>
            <a:headEnd/>
            <a:tailEnd/>
          </a:ln>
        </p:spPr>
      </p:pic>
      <p:pic>
        <p:nvPicPr>
          <p:cNvPr id="13" name="Imagem 6" descr="S11219752_201001010000.jpg"/>
          <p:cNvPicPr>
            <a:picLocks noChangeAspect="1"/>
          </p:cNvPicPr>
          <p:nvPr/>
        </p:nvPicPr>
        <p:blipFill>
          <a:blip r:embed="rId6" cstate="print"/>
          <a:stretch>
            <a:fillRect/>
          </a:stretch>
        </p:blipFill>
        <p:spPr bwMode="auto">
          <a:xfrm>
            <a:off x="3025018" y="3789040"/>
            <a:ext cx="3086028" cy="2920999"/>
          </a:xfrm>
          <a:prstGeom prst="rect">
            <a:avLst/>
          </a:prstGeom>
          <a:noFill/>
          <a:ln w="9525">
            <a:noFill/>
            <a:miter lim="800000"/>
            <a:headEnd/>
            <a:tailEnd/>
          </a:ln>
        </p:spPr>
      </p:pic>
      <p:pic>
        <p:nvPicPr>
          <p:cNvPr id="14" name="Imagem 7" descr="S11219752_201001010600.jpg"/>
          <p:cNvPicPr>
            <a:picLocks noChangeAspect="1"/>
          </p:cNvPicPr>
          <p:nvPr/>
        </p:nvPicPr>
        <p:blipFill>
          <a:blip r:embed="rId7" cstate="print"/>
          <a:stretch>
            <a:fillRect/>
          </a:stretch>
        </p:blipFill>
        <p:spPr bwMode="auto">
          <a:xfrm>
            <a:off x="6093655" y="3789040"/>
            <a:ext cx="3086028" cy="2920999"/>
          </a:xfrm>
          <a:prstGeom prst="rect">
            <a:avLst/>
          </a:prstGeom>
          <a:noFill/>
          <a:ln w="9525">
            <a:noFill/>
            <a:miter lim="800000"/>
            <a:headEnd/>
            <a:tailEnd/>
          </a:ln>
        </p:spPr>
      </p:pic>
      <p:sp>
        <p:nvSpPr>
          <p:cNvPr id="15" name="CaixaDeTexto 2"/>
          <p:cNvSpPr txBox="1">
            <a:spLocks noChangeArrowheads="1"/>
          </p:cNvSpPr>
          <p:nvPr/>
        </p:nvSpPr>
        <p:spPr bwMode="auto">
          <a:xfrm>
            <a:off x="3816351" y="3455665"/>
            <a:ext cx="1681871" cy="646331"/>
          </a:xfrm>
          <a:prstGeom prst="rect">
            <a:avLst/>
          </a:prstGeom>
          <a:noFill/>
          <a:ln w="9525">
            <a:noFill/>
            <a:miter lim="800000"/>
            <a:headEnd/>
            <a:tailEnd/>
          </a:ln>
        </p:spPr>
        <p:txBody>
          <a:bodyPr wrap="none">
            <a:spAutoFit/>
          </a:bodyPr>
          <a:lstStyle/>
          <a:p>
            <a:r>
              <a:rPr lang="en-US" dirty="0" smtClean="0"/>
              <a:t>25/12/09 – 12 Z</a:t>
            </a:r>
          </a:p>
          <a:p>
            <a:endParaRPr lang="en-US" dirty="0"/>
          </a:p>
        </p:txBody>
      </p:sp>
      <p:sp>
        <p:nvSpPr>
          <p:cNvPr id="16" name="CaixaDeTexto 2"/>
          <p:cNvSpPr txBox="1">
            <a:spLocks noChangeArrowheads="1"/>
          </p:cNvSpPr>
          <p:nvPr/>
        </p:nvSpPr>
        <p:spPr bwMode="auto">
          <a:xfrm>
            <a:off x="6911976" y="3455665"/>
            <a:ext cx="1681871" cy="646331"/>
          </a:xfrm>
          <a:prstGeom prst="rect">
            <a:avLst/>
          </a:prstGeom>
          <a:noFill/>
          <a:ln w="9525">
            <a:noFill/>
            <a:miter lim="800000"/>
            <a:headEnd/>
            <a:tailEnd/>
          </a:ln>
        </p:spPr>
        <p:txBody>
          <a:bodyPr wrap="none">
            <a:spAutoFit/>
          </a:bodyPr>
          <a:lstStyle/>
          <a:p>
            <a:r>
              <a:rPr lang="en-US" dirty="0" smtClean="0"/>
              <a:t>25/12/09 – 18 Z</a:t>
            </a:r>
          </a:p>
          <a:p>
            <a:endParaRPr lang="en-US" dirty="0"/>
          </a:p>
        </p:txBody>
      </p:sp>
      <p:sp>
        <p:nvSpPr>
          <p:cNvPr id="17" name="CaixaDeTexto 2"/>
          <p:cNvSpPr txBox="1">
            <a:spLocks noChangeArrowheads="1"/>
          </p:cNvSpPr>
          <p:nvPr/>
        </p:nvSpPr>
        <p:spPr bwMode="auto">
          <a:xfrm>
            <a:off x="720726" y="3455665"/>
            <a:ext cx="1681871" cy="646331"/>
          </a:xfrm>
          <a:prstGeom prst="rect">
            <a:avLst/>
          </a:prstGeom>
          <a:noFill/>
          <a:ln w="9525">
            <a:noFill/>
            <a:miter lim="800000"/>
            <a:headEnd/>
            <a:tailEnd/>
          </a:ln>
        </p:spPr>
        <p:txBody>
          <a:bodyPr wrap="none">
            <a:spAutoFit/>
          </a:bodyPr>
          <a:lstStyle/>
          <a:p>
            <a:r>
              <a:rPr lang="en-US" dirty="0" smtClean="0"/>
              <a:t>25/12/09 – 06 Z</a:t>
            </a:r>
          </a:p>
          <a:p>
            <a:endParaRPr lang="en-US" dirty="0"/>
          </a:p>
        </p:txBody>
      </p:sp>
    </p:spTree>
    <p:extLst>
      <p:ext uri="{BB962C8B-B14F-4D97-AF65-F5344CB8AC3E}">
        <p14:creationId xmlns:p14="http://schemas.microsoft.com/office/powerpoint/2010/main" val="26574144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9" name="Imagem 7" descr="S11219752_200912310000.jpg"/>
          <p:cNvPicPr>
            <a:picLocks noChangeAspect="1"/>
          </p:cNvPicPr>
          <p:nvPr/>
        </p:nvPicPr>
        <p:blipFill>
          <a:blip r:embed="rId2" cstate="print"/>
          <a:stretch>
            <a:fillRect/>
          </a:stretch>
        </p:blipFill>
        <p:spPr bwMode="auto">
          <a:xfrm>
            <a:off x="830" y="333375"/>
            <a:ext cx="3086027" cy="2920999"/>
          </a:xfrm>
          <a:prstGeom prst="rect">
            <a:avLst/>
          </a:prstGeom>
          <a:noFill/>
          <a:ln w="9525">
            <a:noFill/>
            <a:miter lim="800000"/>
            <a:headEnd/>
            <a:tailEnd/>
          </a:ln>
        </p:spPr>
      </p:pic>
      <p:pic>
        <p:nvPicPr>
          <p:cNvPr id="26630" name="Imagem 8" descr="S11219752_200912310600.jpg"/>
          <p:cNvPicPr>
            <a:picLocks noChangeAspect="1"/>
          </p:cNvPicPr>
          <p:nvPr/>
        </p:nvPicPr>
        <p:blipFill>
          <a:blip r:embed="rId3" cstate="print"/>
          <a:stretch>
            <a:fillRect/>
          </a:stretch>
        </p:blipFill>
        <p:spPr bwMode="auto">
          <a:xfrm>
            <a:off x="3059942" y="333375"/>
            <a:ext cx="3086027" cy="2920999"/>
          </a:xfrm>
          <a:prstGeom prst="rect">
            <a:avLst/>
          </a:prstGeom>
          <a:noFill/>
          <a:ln w="9525">
            <a:noFill/>
            <a:miter lim="800000"/>
            <a:headEnd/>
            <a:tailEnd/>
          </a:ln>
        </p:spPr>
      </p:pic>
      <p:pic>
        <p:nvPicPr>
          <p:cNvPr id="26631" name="Imagem 9" descr="S11219752_200912311200.jpg"/>
          <p:cNvPicPr>
            <a:picLocks noChangeAspect="1"/>
          </p:cNvPicPr>
          <p:nvPr/>
        </p:nvPicPr>
        <p:blipFill>
          <a:blip r:embed="rId4" cstate="print"/>
          <a:stretch>
            <a:fillRect/>
          </a:stretch>
        </p:blipFill>
        <p:spPr bwMode="auto">
          <a:xfrm>
            <a:off x="6157155" y="333375"/>
            <a:ext cx="3086027" cy="2920999"/>
          </a:xfrm>
          <a:prstGeom prst="rect">
            <a:avLst/>
          </a:prstGeom>
          <a:noFill/>
          <a:ln w="9525">
            <a:noFill/>
            <a:miter lim="800000"/>
            <a:headEnd/>
            <a:tailEnd/>
          </a:ln>
        </p:spPr>
      </p:pic>
      <p:sp>
        <p:nvSpPr>
          <p:cNvPr id="26632" name="CaixaDeTexto 2"/>
          <p:cNvSpPr txBox="1">
            <a:spLocks noChangeArrowheads="1"/>
          </p:cNvSpPr>
          <p:nvPr/>
        </p:nvSpPr>
        <p:spPr bwMode="auto">
          <a:xfrm>
            <a:off x="827088" y="0"/>
            <a:ext cx="1681871" cy="646331"/>
          </a:xfrm>
          <a:prstGeom prst="rect">
            <a:avLst/>
          </a:prstGeom>
          <a:noFill/>
          <a:ln w="9525">
            <a:noFill/>
            <a:miter lim="800000"/>
            <a:headEnd/>
            <a:tailEnd/>
          </a:ln>
        </p:spPr>
        <p:txBody>
          <a:bodyPr wrap="none">
            <a:spAutoFit/>
          </a:bodyPr>
          <a:lstStyle/>
          <a:p>
            <a:r>
              <a:rPr lang="en-US" dirty="0" smtClean="0"/>
              <a:t>26/12/09 – 00 Z</a:t>
            </a:r>
          </a:p>
          <a:p>
            <a:endParaRPr lang="en-US" dirty="0"/>
          </a:p>
        </p:txBody>
      </p:sp>
      <p:sp>
        <p:nvSpPr>
          <p:cNvPr id="26633" name="CaixaDeTexto 2"/>
          <p:cNvSpPr txBox="1">
            <a:spLocks noChangeArrowheads="1"/>
          </p:cNvSpPr>
          <p:nvPr/>
        </p:nvSpPr>
        <p:spPr bwMode="auto">
          <a:xfrm>
            <a:off x="3779838" y="0"/>
            <a:ext cx="1681871" cy="369332"/>
          </a:xfrm>
          <a:prstGeom prst="rect">
            <a:avLst/>
          </a:prstGeom>
          <a:noFill/>
          <a:ln w="9525">
            <a:noFill/>
            <a:miter lim="800000"/>
            <a:headEnd/>
            <a:tailEnd/>
          </a:ln>
        </p:spPr>
        <p:txBody>
          <a:bodyPr wrap="none">
            <a:spAutoFit/>
          </a:bodyPr>
          <a:lstStyle/>
          <a:p>
            <a:r>
              <a:rPr lang="en-US" dirty="0" smtClean="0"/>
              <a:t>26/12/09 </a:t>
            </a:r>
            <a:r>
              <a:rPr lang="en-US" dirty="0"/>
              <a:t>– 06 Z</a:t>
            </a:r>
          </a:p>
        </p:txBody>
      </p:sp>
      <p:sp>
        <p:nvSpPr>
          <p:cNvPr id="26634" name="CaixaDeTexto 2"/>
          <p:cNvSpPr txBox="1">
            <a:spLocks noChangeArrowheads="1"/>
          </p:cNvSpPr>
          <p:nvPr/>
        </p:nvSpPr>
        <p:spPr bwMode="auto">
          <a:xfrm>
            <a:off x="6804025" y="0"/>
            <a:ext cx="1681871" cy="369332"/>
          </a:xfrm>
          <a:prstGeom prst="rect">
            <a:avLst/>
          </a:prstGeom>
          <a:noFill/>
          <a:ln w="9525">
            <a:noFill/>
            <a:miter lim="800000"/>
            <a:headEnd/>
            <a:tailEnd/>
          </a:ln>
        </p:spPr>
        <p:txBody>
          <a:bodyPr wrap="none">
            <a:spAutoFit/>
          </a:bodyPr>
          <a:lstStyle/>
          <a:p>
            <a:r>
              <a:rPr lang="en-US" dirty="0" smtClean="0"/>
              <a:t>26/12/09 </a:t>
            </a:r>
            <a:r>
              <a:rPr lang="en-US" dirty="0"/>
              <a:t>– 12 Z</a:t>
            </a:r>
          </a:p>
        </p:txBody>
      </p:sp>
      <p:pic>
        <p:nvPicPr>
          <p:cNvPr id="12" name="Imagem 5" descr="S11219752_200912311800.jpg"/>
          <p:cNvPicPr>
            <a:picLocks noChangeAspect="1"/>
          </p:cNvPicPr>
          <p:nvPr/>
        </p:nvPicPr>
        <p:blipFill>
          <a:blip r:embed="rId5" cstate="print"/>
          <a:stretch>
            <a:fillRect/>
          </a:stretch>
        </p:blipFill>
        <p:spPr bwMode="auto">
          <a:xfrm>
            <a:off x="830" y="3789040"/>
            <a:ext cx="3086027" cy="2920999"/>
          </a:xfrm>
          <a:prstGeom prst="rect">
            <a:avLst/>
          </a:prstGeom>
          <a:noFill/>
          <a:ln w="9525">
            <a:noFill/>
            <a:miter lim="800000"/>
            <a:headEnd/>
            <a:tailEnd/>
          </a:ln>
        </p:spPr>
      </p:pic>
      <p:pic>
        <p:nvPicPr>
          <p:cNvPr id="13" name="Imagem 6" descr="S11219752_201001010000.jpg"/>
          <p:cNvPicPr>
            <a:picLocks noChangeAspect="1"/>
          </p:cNvPicPr>
          <p:nvPr/>
        </p:nvPicPr>
        <p:blipFill>
          <a:blip r:embed="rId6" cstate="print"/>
          <a:stretch>
            <a:fillRect/>
          </a:stretch>
        </p:blipFill>
        <p:spPr bwMode="auto">
          <a:xfrm>
            <a:off x="3025018" y="3789040"/>
            <a:ext cx="3086027" cy="2920999"/>
          </a:xfrm>
          <a:prstGeom prst="rect">
            <a:avLst/>
          </a:prstGeom>
          <a:noFill/>
          <a:ln w="9525">
            <a:noFill/>
            <a:miter lim="800000"/>
            <a:headEnd/>
            <a:tailEnd/>
          </a:ln>
        </p:spPr>
      </p:pic>
      <p:pic>
        <p:nvPicPr>
          <p:cNvPr id="14" name="Imagem 7" descr="S11219752_201001010600.jpg"/>
          <p:cNvPicPr>
            <a:picLocks noChangeAspect="1"/>
          </p:cNvPicPr>
          <p:nvPr/>
        </p:nvPicPr>
        <p:blipFill>
          <a:blip r:embed="rId7" cstate="print"/>
          <a:stretch>
            <a:fillRect/>
          </a:stretch>
        </p:blipFill>
        <p:spPr bwMode="auto">
          <a:xfrm>
            <a:off x="6093655" y="3789040"/>
            <a:ext cx="3086027" cy="2920999"/>
          </a:xfrm>
          <a:prstGeom prst="rect">
            <a:avLst/>
          </a:prstGeom>
          <a:noFill/>
          <a:ln w="9525">
            <a:noFill/>
            <a:miter lim="800000"/>
            <a:headEnd/>
            <a:tailEnd/>
          </a:ln>
        </p:spPr>
      </p:pic>
      <p:sp>
        <p:nvSpPr>
          <p:cNvPr id="15" name="CaixaDeTexto 2"/>
          <p:cNvSpPr txBox="1">
            <a:spLocks noChangeArrowheads="1"/>
          </p:cNvSpPr>
          <p:nvPr/>
        </p:nvSpPr>
        <p:spPr bwMode="auto">
          <a:xfrm>
            <a:off x="3816351" y="3455665"/>
            <a:ext cx="1681871" cy="646331"/>
          </a:xfrm>
          <a:prstGeom prst="rect">
            <a:avLst/>
          </a:prstGeom>
          <a:noFill/>
          <a:ln w="9525">
            <a:noFill/>
            <a:miter lim="800000"/>
            <a:headEnd/>
            <a:tailEnd/>
          </a:ln>
        </p:spPr>
        <p:txBody>
          <a:bodyPr wrap="none">
            <a:spAutoFit/>
          </a:bodyPr>
          <a:lstStyle/>
          <a:p>
            <a:r>
              <a:rPr lang="en-US" dirty="0" smtClean="0"/>
              <a:t>27/12/09 – 00 Z</a:t>
            </a:r>
          </a:p>
          <a:p>
            <a:endParaRPr lang="en-US" dirty="0"/>
          </a:p>
        </p:txBody>
      </p:sp>
      <p:sp>
        <p:nvSpPr>
          <p:cNvPr id="16" name="CaixaDeTexto 2"/>
          <p:cNvSpPr txBox="1">
            <a:spLocks noChangeArrowheads="1"/>
          </p:cNvSpPr>
          <p:nvPr/>
        </p:nvSpPr>
        <p:spPr bwMode="auto">
          <a:xfrm>
            <a:off x="6911976" y="3455665"/>
            <a:ext cx="1681871" cy="646331"/>
          </a:xfrm>
          <a:prstGeom prst="rect">
            <a:avLst/>
          </a:prstGeom>
          <a:noFill/>
          <a:ln w="9525">
            <a:noFill/>
            <a:miter lim="800000"/>
            <a:headEnd/>
            <a:tailEnd/>
          </a:ln>
        </p:spPr>
        <p:txBody>
          <a:bodyPr wrap="none">
            <a:spAutoFit/>
          </a:bodyPr>
          <a:lstStyle/>
          <a:p>
            <a:r>
              <a:rPr lang="en-US" dirty="0" smtClean="0"/>
              <a:t>27/12/09 – 06 Z</a:t>
            </a:r>
          </a:p>
          <a:p>
            <a:endParaRPr lang="en-US" dirty="0"/>
          </a:p>
        </p:txBody>
      </p:sp>
      <p:sp>
        <p:nvSpPr>
          <p:cNvPr id="17" name="CaixaDeTexto 2"/>
          <p:cNvSpPr txBox="1">
            <a:spLocks noChangeArrowheads="1"/>
          </p:cNvSpPr>
          <p:nvPr/>
        </p:nvSpPr>
        <p:spPr bwMode="auto">
          <a:xfrm>
            <a:off x="720726" y="3455665"/>
            <a:ext cx="1681871" cy="369332"/>
          </a:xfrm>
          <a:prstGeom prst="rect">
            <a:avLst/>
          </a:prstGeom>
          <a:noFill/>
          <a:ln w="9525">
            <a:noFill/>
            <a:miter lim="800000"/>
            <a:headEnd/>
            <a:tailEnd/>
          </a:ln>
        </p:spPr>
        <p:txBody>
          <a:bodyPr wrap="none">
            <a:spAutoFit/>
          </a:bodyPr>
          <a:lstStyle/>
          <a:p>
            <a:r>
              <a:rPr lang="en-US" dirty="0" smtClean="0"/>
              <a:t>26/12/09 </a:t>
            </a:r>
            <a:r>
              <a:rPr lang="en-US" dirty="0"/>
              <a:t>– 18 Z</a:t>
            </a:r>
          </a:p>
        </p:txBody>
      </p:sp>
    </p:spTree>
    <p:extLst>
      <p:ext uri="{BB962C8B-B14F-4D97-AF65-F5344CB8AC3E}">
        <p14:creationId xmlns:p14="http://schemas.microsoft.com/office/powerpoint/2010/main" val="26574144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9" name="Imagem 7" descr="S11219752_200912310000.jpg"/>
          <p:cNvPicPr>
            <a:picLocks noChangeAspect="1"/>
          </p:cNvPicPr>
          <p:nvPr/>
        </p:nvPicPr>
        <p:blipFill>
          <a:blip r:embed="rId2" cstate="print"/>
          <a:stretch>
            <a:fillRect/>
          </a:stretch>
        </p:blipFill>
        <p:spPr bwMode="auto">
          <a:xfrm>
            <a:off x="830" y="333375"/>
            <a:ext cx="3086027" cy="2920999"/>
          </a:xfrm>
          <a:prstGeom prst="rect">
            <a:avLst/>
          </a:prstGeom>
          <a:noFill/>
          <a:ln w="9525">
            <a:noFill/>
            <a:miter lim="800000"/>
            <a:headEnd/>
            <a:tailEnd/>
          </a:ln>
        </p:spPr>
      </p:pic>
      <p:pic>
        <p:nvPicPr>
          <p:cNvPr id="26630" name="Imagem 8" descr="S11219752_200912310600.jpg"/>
          <p:cNvPicPr>
            <a:picLocks noChangeAspect="1"/>
          </p:cNvPicPr>
          <p:nvPr/>
        </p:nvPicPr>
        <p:blipFill>
          <a:blip r:embed="rId3" cstate="print"/>
          <a:stretch>
            <a:fillRect/>
          </a:stretch>
        </p:blipFill>
        <p:spPr bwMode="auto">
          <a:xfrm>
            <a:off x="3059942" y="333375"/>
            <a:ext cx="3086027" cy="2920999"/>
          </a:xfrm>
          <a:prstGeom prst="rect">
            <a:avLst/>
          </a:prstGeom>
          <a:noFill/>
          <a:ln w="9525">
            <a:noFill/>
            <a:miter lim="800000"/>
            <a:headEnd/>
            <a:tailEnd/>
          </a:ln>
        </p:spPr>
      </p:pic>
      <p:pic>
        <p:nvPicPr>
          <p:cNvPr id="26631" name="Imagem 9" descr="S11219752_200912311200.jpg"/>
          <p:cNvPicPr>
            <a:picLocks noChangeAspect="1"/>
          </p:cNvPicPr>
          <p:nvPr/>
        </p:nvPicPr>
        <p:blipFill>
          <a:blip r:embed="rId4" cstate="print"/>
          <a:stretch>
            <a:fillRect/>
          </a:stretch>
        </p:blipFill>
        <p:spPr bwMode="auto">
          <a:xfrm>
            <a:off x="6157155" y="333375"/>
            <a:ext cx="3086027" cy="2920999"/>
          </a:xfrm>
          <a:prstGeom prst="rect">
            <a:avLst/>
          </a:prstGeom>
          <a:noFill/>
          <a:ln w="9525">
            <a:noFill/>
            <a:miter lim="800000"/>
            <a:headEnd/>
            <a:tailEnd/>
          </a:ln>
        </p:spPr>
      </p:pic>
      <p:sp>
        <p:nvSpPr>
          <p:cNvPr id="26632" name="CaixaDeTexto 2"/>
          <p:cNvSpPr txBox="1">
            <a:spLocks noChangeArrowheads="1"/>
          </p:cNvSpPr>
          <p:nvPr/>
        </p:nvSpPr>
        <p:spPr bwMode="auto">
          <a:xfrm>
            <a:off x="827088" y="0"/>
            <a:ext cx="1681871" cy="646331"/>
          </a:xfrm>
          <a:prstGeom prst="rect">
            <a:avLst/>
          </a:prstGeom>
          <a:noFill/>
          <a:ln w="9525">
            <a:noFill/>
            <a:miter lim="800000"/>
            <a:headEnd/>
            <a:tailEnd/>
          </a:ln>
        </p:spPr>
        <p:txBody>
          <a:bodyPr wrap="none">
            <a:spAutoFit/>
          </a:bodyPr>
          <a:lstStyle/>
          <a:p>
            <a:r>
              <a:rPr lang="en-US" dirty="0" smtClean="0"/>
              <a:t>27/12/09 – 12 Z</a:t>
            </a:r>
          </a:p>
          <a:p>
            <a:endParaRPr lang="en-US" dirty="0"/>
          </a:p>
        </p:txBody>
      </p:sp>
      <p:sp>
        <p:nvSpPr>
          <p:cNvPr id="26633" name="CaixaDeTexto 2"/>
          <p:cNvSpPr txBox="1">
            <a:spLocks noChangeArrowheads="1"/>
          </p:cNvSpPr>
          <p:nvPr/>
        </p:nvSpPr>
        <p:spPr bwMode="auto">
          <a:xfrm>
            <a:off x="3779838" y="0"/>
            <a:ext cx="1681871" cy="646331"/>
          </a:xfrm>
          <a:prstGeom prst="rect">
            <a:avLst/>
          </a:prstGeom>
          <a:noFill/>
          <a:ln w="9525">
            <a:noFill/>
            <a:miter lim="800000"/>
            <a:headEnd/>
            <a:tailEnd/>
          </a:ln>
        </p:spPr>
        <p:txBody>
          <a:bodyPr wrap="none">
            <a:spAutoFit/>
          </a:bodyPr>
          <a:lstStyle/>
          <a:p>
            <a:r>
              <a:rPr lang="en-US" dirty="0" smtClean="0"/>
              <a:t>27/12/09 – 18 Z</a:t>
            </a:r>
          </a:p>
          <a:p>
            <a:endParaRPr lang="en-US" dirty="0"/>
          </a:p>
        </p:txBody>
      </p:sp>
      <p:sp>
        <p:nvSpPr>
          <p:cNvPr id="26634" name="CaixaDeTexto 2"/>
          <p:cNvSpPr txBox="1">
            <a:spLocks noChangeArrowheads="1"/>
          </p:cNvSpPr>
          <p:nvPr/>
        </p:nvSpPr>
        <p:spPr bwMode="auto">
          <a:xfrm>
            <a:off x="6804025" y="0"/>
            <a:ext cx="1681871" cy="646331"/>
          </a:xfrm>
          <a:prstGeom prst="rect">
            <a:avLst/>
          </a:prstGeom>
          <a:noFill/>
          <a:ln w="9525">
            <a:noFill/>
            <a:miter lim="800000"/>
            <a:headEnd/>
            <a:tailEnd/>
          </a:ln>
        </p:spPr>
        <p:txBody>
          <a:bodyPr wrap="none">
            <a:spAutoFit/>
          </a:bodyPr>
          <a:lstStyle/>
          <a:p>
            <a:r>
              <a:rPr lang="en-US" dirty="0" smtClean="0"/>
              <a:t>28/12/09 – 00 Z</a:t>
            </a:r>
          </a:p>
          <a:p>
            <a:endParaRPr lang="en-US" dirty="0"/>
          </a:p>
        </p:txBody>
      </p:sp>
      <p:pic>
        <p:nvPicPr>
          <p:cNvPr id="12" name="Imagem 5" descr="S11219752_200912311800.jpg"/>
          <p:cNvPicPr>
            <a:picLocks noChangeAspect="1"/>
          </p:cNvPicPr>
          <p:nvPr/>
        </p:nvPicPr>
        <p:blipFill>
          <a:blip r:embed="rId5" cstate="print"/>
          <a:stretch>
            <a:fillRect/>
          </a:stretch>
        </p:blipFill>
        <p:spPr bwMode="auto">
          <a:xfrm>
            <a:off x="830" y="3789040"/>
            <a:ext cx="3086027" cy="2920999"/>
          </a:xfrm>
          <a:prstGeom prst="rect">
            <a:avLst/>
          </a:prstGeom>
          <a:noFill/>
          <a:ln w="9525">
            <a:noFill/>
            <a:miter lim="800000"/>
            <a:headEnd/>
            <a:tailEnd/>
          </a:ln>
        </p:spPr>
      </p:pic>
      <p:pic>
        <p:nvPicPr>
          <p:cNvPr id="13" name="Imagem 6" descr="S11219752_201001010000.jpg"/>
          <p:cNvPicPr>
            <a:picLocks noChangeAspect="1"/>
          </p:cNvPicPr>
          <p:nvPr/>
        </p:nvPicPr>
        <p:blipFill>
          <a:blip r:embed="rId6" cstate="print"/>
          <a:stretch>
            <a:fillRect/>
          </a:stretch>
        </p:blipFill>
        <p:spPr bwMode="auto">
          <a:xfrm>
            <a:off x="3025018" y="3789040"/>
            <a:ext cx="3086027" cy="2920999"/>
          </a:xfrm>
          <a:prstGeom prst="rect">
            <a:avLst/>
          </a:prstGeom>
          <a:noFill/>
          <a:ln w="9525">
            <a:noFill/>
            <a:miter lim="800000"/>
            <a:headEnd/>
            <a:tailEnd/>
          </a:ln>
        </p:spPr>
      </p:pic>
      <p:pic>
        <p:nvPicPr>
          <p:cNvPr id="14" name="Imagem 7" descr="S11219752_201001010600.jpg"/>
          <p:cNvPicPr>
            <a:picLocks noChangeAspect="1"/>
          </p:cNvPicPr>
          <p:nvPr/>
        </p:nvPicPr>
        <p:blipFill>
          <a:blip r:embed="rId7" cstate="print"/>
          <a:stretch>
            <a:fillRect/>
          </a:stretch>
        </p:blipFill>
        <p:spPr bwMode="auto">
          <a:xfrm>
            <a:off x="6093655" y="3789040"/>
            <a:ext cx="3086027" cy="2920999"/>
          </a:xfrm>
          <a:prstGeom prst="rect">
            <a:avLst/>
          </a:prstGeom>
          <a:noFill/>
          <a:ln w="9525">
            <a:noFill/>
            <a:miter lim="800000"/>
            <a:headEnd/>
            <a:tailEnd/>
          </a:ln>
        </p:spPr>
      </p:pic>
      <p:sp>
        <p:nvSpPr>
          <p:cNvPr id="15" name="CaixaDeTexto 2"/>
          <p:cNvSpPr txBox="1">
            <a:spLocks noChangeArrowheads="1"/>
          </p:cNvSpPr>
          <p:nvPr/>
        </p:nvSpPr>
        <p:spPr bwMode="auto">
          <a:xfrm>
            <a:off x="3816351" y="3455665"/>
            <a:ext cx="1681871" cy="646331"/>
          </a:xfrm>
          <a:prstGeom prst="rect">
            <a:avLst/>
          </a:prstGeom>
          <a:noFill/>
          <a:ln w="9525">
            <a:noFill/>
            <a:miter lim="800000"/>
            <a:headEnd/>
            <a:tailEnd/>
          </a:ln>
        </p:spPr>
        <p:txBody>
          <a:bodyPr wrap="none">
            <a:spAutoFit/>
          </a:bodyPr>
          <a:lstStyle/>
          <a:p>
            <a:r>
              <a:rPr lang="en-US" dirty="0" smtClean="0"/>
              <a:t>28/12/09 – 12 Z</a:t>
            </a:r>
          </a:p>
          <a:p>
            <a:endParaRPr lang="en-US" dirty="0"/>
          </a:p>
        </p:txBody>
      </p:sp>
      <p:sp>
        <p:nvSpPr>
          <p:cNvPr id="16" name="CaixaDeTexto 2"/>
          <p:cNvSpPr txBox="1">
            <a:spLocks noChangeArrowheads="1"/>
          </p:cNvSpPr>
          <p:nvPr/>
        </p:nvSpPr>
        <p:spPr bwMode="auto">
          <a:xfrm>
            <a:off x="6911976" y="3455665"/>
            <a:ext cx="1681871" cy="646331"/>
          </a:xfrm>
          <a:prstGeom prst="rect">
            <a:avLst/>
          </a:prstGeom>
          <a:noFill/>
          <a:ln w="9525">
            <a:noFill/>
            <a:miter lim="800000"/>
            <a:headEnd/>
            <a:tailEnd/>
          </a:ln>
        </p:spPr>
        <p:txBody>
          <a:bodyPr wrap="none">
            <a:spAutoFit/>
          </a:bodyPr>
          <a:lstStyle/>
          <a:p>
            <a:r>
              <a:rPr lang="en-US" dirty="0" smtClean="0"/>
              <a:t>28/12/09 – 18 Z</a:t>
            </a:r>
          </a:p>
          <a:p>
            <a:endParaRPr lang="en-US" dirty="0"/>
          </a:p>
        </p:txBody>
      </p:sp>
      <p:sp>
        <p:nvSpPr>
          <p:cNvPr id="17" name="CaixaDeTexto 2"/>
          <p:cNvSpPr txBox="1">
            <a:spLocks noChangeArrowheads="1"/>
          </p:cNvSpPr>
          <p:nvPr/>
        </p:nvSpPr>
        <p:spPr bwMode="auto">
          <a:xfrm>
            <a:off x="720726" y="3455665"/>
            <a:ext cx="1681871" cy="646331"/>
          </a:xfrm>
          <a:prstGeom prst="rect">
            <a:avLst/>
          </a:prstGeom>
          <a:noFill/>
          <a:ln w="9525">
            <a:noFill/>
            <a:miter lim="800000"/>
            <a:headEnd/>
            <a:tailEnd/>
          </a:ln>
        </p:spPr>
        <p:txBody>
          <a:bodyPr wrap="none">
            <a:spAutoFit/>
          </a:bodyPr>
          <a:lstStyle/>
          <a:p>
            <a:r>
              <a:rPr lang="en-US" dirty="0" smtClean="0"/>
              <a:t>28/12/09 – 06 Z</a:t>
            </a:r>
          </a:p>
          <a:p>
            <a:endParaRPr lang="en-US" dirty="0"/>
          </a:p>
        </p:txBody>
      </p:sp>
    </p:spTree>
    <p:extLst>
      <p:ext uri="{BB962C8B-B14F-4D97-AF65-F5344CB8AC3E}">
        <p14:creationId xmlns:p14="http://schemas.microsoft.com/office/powerpoint/2010/main" val="26574144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7"/>
          <p:cNvGrpSpPr/>
          <p:nvPr/>
        </p:nvGrpSpPr>
        <p:grpSpPr>
          <a:xfrm>
            <a:off x="238208" y="3482259"/>
            <a:ext cx="8784975" cy="3073101"/>
            <a:chOff x="470964" y="3852276"/>
            <a:chExt cx="8350165" cy="2700814"/>
          </a:xfrm>
        </p:grpSpPr>
        <p:pic>
          <p:nvPicPr>
            <p:cNvPr id="12" name="Imagem 5" descr="S11219752_200912311800.jpg"/>
            <p:cNvPicPr>
              <a:picLocks noChangeAspect="1"/>
            </p:cNvPicPr>
            <p:nvPr/>
          </p:nvPicPr>
          <p:blipFill>
            <a:blip r:embed="rId2" cstate="print"/>
            <a:stretch>
              <a:fillRect/>
            </a:stretch>
          </p:blipFill>
          <p:spPr bwMode="auto">
            <a:xfrm>
              <a:off x="470964" y="3852276"/>
              <a:ext cx="2257340" cy="2700814"/>
            </a:xfrm>
            <a:prstGeom prst="rect">
              <a:avLst/>
            </a:prstGeom>
            <a:noFill/>
            <a:ln w="9525">
              <a:noFill/>
              <a:miter lim="800000"/>
              <a:headEnd/>
              <a:tailEnd/>
            </a:ln>
          </p:spPr>
        </p:pic>
        <p:pic>
          <p:nvPicPr>
            <p:cNvPr id="13" name="Imagem 6" descr="S11219752_201001010000.jpg"/>
            <p:cNvPicPr>
              <a:picLocks noChangeAspect="1"/>
            </p:cNvPicPr>
            <p:nvPr/>
          </p:nvPicPr>
          <p:blipFill>
            <a:blip r:embed="rId3" cstate="print"/>
            <a:stretch>
              <a:fillRect/>
            </a:stretch>
          </p:blipFill>
          <p:spPr bwMode="auto">
            <a:xfrm>
              <a:off x="3495152" y="3852276"/>
              <a:ext cx="2257340" cy="2700814"/>
            </a:xfrm>
            <a:prstGeom prst="rect">
              <a:avLst/>
            </a:prstGeom>
            <a:noFill/>
            <a:ln w="9525">
              <a:noFill/>
              <a:miter lim="800000"/>
              <a:headEnd/>
              <a:tailEnd/>
            </a:ln>
          </p:spPr>
        </p:pic>
        <p:pic>
          <p:nvPicPr>
            <p:cNvPr id="14" name="Imagem 7" descr="S11219752_201001010600.jpg"/>
            <p:cNvPicPr>
              <a:picLocks noChangeAspect="1"/>
            </p:cNvPicPr>
            <p:nvPr/>
          </p:nvPicPr>
          <p:blipFill>
            <a:blip r:embed="rId4" cstate="print"/>
            <a:stretch>
              <a:fillRect/>
            </a:stretch>
          </p:blipFill>
          <p:spPr bwMode="auto">
            <a:xfrm>
              <a:off x="6563789" y="3852276"/>
              <a:ext cx="2257340" cy="2700814"/>
            </a:xfrm>
            <a:prstGeom prst="rect">
              <a:avLst/>
            </a:prstGeom>
            <a:noFill/>
            <a:ln w="9525">
              <a:noFill/>
              <a:miter lim="800000"/>
              <a:headEnd/>
              <a:tailEnd/>
            </a:ln>
          </p:spPr>
        </p:pic>
      </p:grpSp>
      <p:pic>
        <p:nvPicPr>
          <p:cNvPr id="23" name="Imagem 5" descr="S11219752_200912311800.jpg"/>
          <p:cNvPicPr>
            <a:picLocks noChangeAspect="1"/>
          </p:cNvPicPr>
          <p:nvPr/>
        </p:nvPicPr>
        <p:blipFill>
          <a:blip r:embed="rId5" cstate="print"/>
          <a:stretch>
            <a:fillRect/>
          </a:stretch>
        </p:blipFill>
        <p:spPr bwMode="auto">
          <a:xfrm>
            <a:off x="359024" y="158622"/>
            <a:ext cx="2374884" cy="3073101"/>
          </a:xfrm>
          <a:prstGeom prst="rect">
            <a:avLst/>
          </a:prstGeom>
          <a:noFill/>
          <a:ln w="9525">
            <a:noFill/>
            <a:miter lim="800000"/>
            <a:headEnd/>
            <a:tailEnd/>
          </a:ln>
        </p:spPr>
      </p:pic>
      <p:pic>
        <p:nvPicPr>
          <p:cNvPr id="24" name="Imagem 6" descr="S11219752_201001010000.jpg"/>
          <p:cNvPicPr>
            <a:picLocks noChangeAspect="1"/>
          </p:cNvPicPr>
          <p:nvPr/>
        </p:nvPicPr>
        <p:blipFill>
          <a:blip r:embed="rId6" cstate="print"/>
          <a:stretch>
            <a:fillRect/>
          </a:stretch>
        </p:blipFill>
        <p:spPr bwMode="auto">
          <a:xfrm>
            <a:off x="3540688" y="158622"/>
            <a:ext cx="2374884" cy="3073101"/>
          </a:xfrm>
          <a:prstGeom prst="rect">
            <a:avLst/>
          </a:prstGeom>
          <a:noFill/>
          <a:ln w="9525">
            <a:noFill/>
            <a:miter lim="800000"/>
            <a:headEnd/>
            <a:tailEnd/>
          </a:ln>
        </p:spPr>
      </p:pic>
      <p:pic>
        <p:nvPicPr>
          <p:cNvPr id="25" name="Imagem 7" descr="S11219752_201001010600.jpg"/>
          <p:cNvPicPr>
            <a:picLocks noChangeAspect="1"/>
          </p:cNvPicPr>
          <p:nvPr/>
        </p:nvPicPr>
        <p:blipFill>
          <a:blip r:embed="rId7" cstate="print"/>
          <a:stretch>
            <a:fillRect/>
          </a:stretch>
        </p:blipFill>
        <p:spPr bwMode="auto">
          <a:xfrm>
            <a:off x="6769115" y="158622"/>
            <a:ext cx="2374884" cy="3073101"/>
          </a:xfrm>
          <a:prstGeom prst="rect">
            <a:avLst/>
          </a:prstGeom>
          <a:noFill/>
          <a:ln w="9525">
            <a:noFill/>
            <a:miter lim="800000"/>
            <a:headEnd/>
            <a:tailEnd/>
          </a:ln>
        </p:spPr>
      </p:pic>
    </p:spTree>
    <p:extLst>
      <p:ext uri="{BB962C8B-B14F-4D97-AF65-F5344CB8AC3E}">
        <p14:creationId xmlns:p14="http://schemas.microsoft.com/office/powerpoint/2010/main" val="26574144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0" y="3645024"/>
            <a:ext cx="9144000" cy="630942"/>
          </a:xfrm>
          <a:prstGeom prst="rect">
            <a:avLst/>
          </a:prstGeom>
        </p:spPr>
        <p:txBody>
          <a:bodyPr wrap="square">
            <a:spAutoFit/>
          </a:bodyPr>
          <a:lstStyle/>
          <a:p>
            <a:endParaRPr lang="pt-BR" b="1" dirty="0" smtClean="0">
              <a:latin typeface="+mj-lt"/>
            </a:endParaRPr>
          </a:p>
          <a:p>
            <a:r>
              <a:rPr lang="pt-BR" sz="1700" b="1" dirty="0">
                <a:latin typeface="+mj-lt"/>
              </a:rPr>
              <a:t>	</a:t>
            </a:r>
            <a:endParaRPr lang="pt-BR" sz="1400" dirty="0">
              <a:latin typeface="+mj-lt"/>
            </a:endParaRPr>
          </a:p>
        </p:txBody>
      </p:sp>
      <p:sp>
        <p:nvSpPr>
          <p:cNvPr id="7" name="Text Box 2"/>
          <p:cNvSpPr txBox="1">
            <a:spLocks noChangeArrowheads="1"/>
          </p:cNvSpPr>
          <p:nvPr/>
        </p:nvSpPr>
        <p:spPr bwMode="auto">
          <a:xfrm>
            <a:off x="0" y="2753633"/>
            <a:ext cx="9144000" cy="1323439"/>
          </a:xfrm>
          <a:prstGeom prst="rect">
            <a:avLst/>
          </a:prstGeom>
          <a:solidFill>
            <a:srgbClr val="FFC000"/>
          </a:solidFill>
          <a:ln w="9525">
            <a:noFill/>
            <a:miter lim="800000"/>
            <a:headEnd/>
            <a:tailEnd/>
          </a:ln>
        </p:spPr>
        <p:txBody>
          <a:bodyPr>
            <a:spAutoFit/>
          </a:bodyPr>
          <a:lstStyle/>
          <a:p>
            <a:pPr algn="ctr">
              <a:defRPr/>
            </a:pPr>
            <a:endParaRPr lang="pt-BR" sz="1600" b="1" dirty="0">
              <a:solidFill>
                <a:srgbClr val="0000FF"/>
              </a:solidFill>
              <a:latin typeface="+mn-lt"/>
            </a:endParaRPr>
          </a:p>
          <a:p>
            <a:pPr algn="ctr">
              <a:defRPr/>
            </a:pPr>
            <a:r>
              <a:rPr lang="pt-BR" sz="3200" b="1" dirty="0" smtClean="0">
                <a:solidFill>
                  <a:srgbClr val="0000FF"/>
                </a:solidFill>
              </a:rPr>
              <a:t>4) </a:t>
            </a:r>
            <a:r>
              <a:rPr lang="pt-BR" sz="3200" b="1" dirty="0" smtClean="0">
                <a:solidFill>
                  <a:srgbClr val="0000FF"/>
                </a:solidFill>
                <a:latin typeface="+mn-lt"/>
              </a:rPr>
              <a:t>Bacia Rio das Velhas </a:t>
            </a:r>
          </a:p>
          <a:p>
            <a:pPr algn="ctr">
              <a:defRPr/>
            </a:pPr>
            <a:r>
              <a:rPr lang="pt-BR" sz="3200" b="1" dirty="0" smtClean="0">
                <a:solidFill>
                  <a:srgbClr val="0000FF"/>
                </a:solidFill>
                <a:latin typeface="+mn-lt"/>
              </a:rPr>
              <a:t>29/12/2011 a 03/01/2012</a:t>
            </a:r>
            <a:endParaRPr lang="pt-BR" sz="1600" dirty="0">
              <a:solidFill>
                <a:schemeClr val="accent2"/>
              </a:solidFill>
              <a:latin typeface="Comic Sans MS" pitchFamily="66" charset="0"/>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62880"/>
            <a:ext cx="85725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00426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srcRect/>
          <a:stretch>
            <a:fillRect/>
          </a:stretch>
        </p:blipFill>
        <p:spPr bwMode="auto">
          <a:xfrm>
            <a:off x="0" y="692696"/>
            <a:ext cx="4932040" cy="2085603"/>
          </a:xfrm>
          <a:prstGeom prst="rect">
            <a:avLst/>
          </a:prstGeom>
          <a:noFill/>
          <a:ln w="9525">
            <a:noFill/>
            <a:miter lim="800000"/>
            <a:headEnd/>
            <a:tailEnd/>
          </a:ln>
        </p:spPr>
      </p:pic>
      <p:pic>
        <p:nvPicPr>
          <p:cNvPr id="1029" name="Picture 5"/>
          <p:cNvPicPr>
            <a:picLocks noChangeAspect="1" noChangeArrowheads="1"/>
          </p:cNvPicPr>
          <p:nvPr/>
        </p:nvPicPr>
        <p:blipFill>
          <a:blip r:embed="rId3" cstate="print"/>
          <a:srcRect/>
          <a:stretch>
            <a:fillRect/>
          </a:stretch>
        </p:blipFill>
        <p:spPr bwMode="auto">
          <a:xfrm>
            <a:off x="0" y="2780928"/>
            <a:ext cx="5036383" cy="4077072"/>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4932040" y="3962028"/>
            <a:ext cx="4211960" cy="2247900"/>
          </a:xfrm>
          <a:prstGeom prst="rect">
            <a:avLst/>
          </a:prstGeom>
          <a:noFill/>
          <a:ln w="9525">
            <a:noFill/>
            <a:miter lim="800000"/>
            <a:headEnd/>
            <a:tailEnd/>
          </a:ln>
        </p:spPr>
      </p:pic>
      <p:pic>
        <p:nvPicPr>
          <p:cNvPr id="1026" name="Picture 2"/>
          <p:cNvPicPr>
            <a:picLocks noChangeAspect="1" noChangeArrowheads="1"/>
          </p:cNvPicPr>
          <p:nvPr/>
        </p:nvPicPr>
        <p:blipFill>
          <a:blip r:embed="rId5" cstate="print"/>
          <a:srcRect/>
          <a:stretch>
            <a:fillRect/>
          </a:stretch>
        </p:blipFill>
        <p:spPr bwMode="auto">
          <a:xfrm>
            <a:off x="4932040" y="1628800"/>
            <a:ext cx="4211960" cy="2314575"/>
          </a:xfrm>
          <a:prstGeom prst="rect">
            <a:avLst/>
          </a:prstGeom>
          <a:noFill/>
          <a:ln w="9525">
            <a:noFill/>
            <a:miter lim="800000"/>
            <a:headEnd/>
            <a:tailEnd/>
          </a:ln>
        </p:spPr>
      </p:pic>
      <p:sp>
        <p:nvSpPr>
          <p:cNvPr id="9" name="Shape 251"/>
          <p:cNvSpPr txBox="1">
            <a:spLocks noGrp="1"/>
          </p:cNvSpPr>
          <p:nvPr>
            <p:ph type="title"/>
          </p:nvPr>
        </p:nvSpPr>
        <p:spPr>
          <a:xfrm>
            <a:off x="3779912" y="260648"/>
            <a:ext cx="5364088" cy="1143000"/>
          </a:xfrm>
          <a:prstGeom prst="rect">
            <a:avLst/>
          </a:prstGeom>
        </p:spPr>
        <p:txBody>
          <a:bodyPr lIns="91425" tIns="91425" rIns="91425" bIns="91425" anchor="ctr" anchorCtr="0">
            <a:noAutofit/>
          </a:bodyPr>
          <a:lstStyle/>
          <a:p>
            <a:pPr lvl="0" rtl="0">
              <a:spcBef>
                <a:spcPts val="0"/>
              </a:spcBef>
              <a:buNone/>
            </a:pPr>
            <a:r>
              <a:rPr lang="pt-BR" dirty="0" smtClean="0">
                <a:solidFill>
                  <a:schemeClr val="dk1"/>
                </a:solidFill>
                <a:latin typeface="Calibri"/>
                <a:ea typeface="Calibri"/>
                <a:cs typeface="Calibri"/>
                <a:sym typeface="Calibri"/>
              </a:rPr>
              <a:t>Histórico</a:t>
            </a:r>
            <a:endParaRPr lang="pt-BR" sz="4400" dirty="0">
              <a:solidFill>
                <a:schemeClr val="dk1"/>
              </a:solidFill>
              <a:latin typeface="Calibri"/>
              <a:ea typeface="Calibri"/>
              <a:cs typeface="Calibri"/>
              <a:sym typeface="Calibri"/>
            </a:endParaRPr>
          </a:p>
        </p:txBody>
      </p:sp>
      <p:sp>
        <p:nvSpPr>
          <p:cNvPr id="10" name="Retângulo 9"/>
          <p:cNvSpPr/>
          <p:nvPr/>
        </p:nvSpPr>
        <p:spPr>
          <a:xfrm>
            <a:off x="4932040" y="6427113"/>
            <a:ext cx="4211960" cy="430887"/>
          </a:xfrm>
          <a:prstGeom prst="rect">
            <a:avLst/>
          </a:prstGeom>
        </p:spPr>
        <p:txBody>
          <a:bodyPr wrap="square">
            <a:spAutoFit/>
          </a:bodyPr>
          <a:lstStyle/>
          <a:p>
            <a:r>
              <a:rPr lang="pt-BR" sz="1100" dirty="0" smtClean="0"/>
              <a:t>http://g1.globo.com/minas-gerais/noticia/2012/01/chuva-deixa-99-cidades-em-situacao-de-emergencia-em-minas-gerais.html</a:t>
            </a:r>
            <a:endParaRPr lang="pt-BR" sz="11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9" name="Imagem 7" descr="S11219752_200912310000.jpg"/>
          <p:cNvPicPr>
            <a:picLocks noChangeAspect="1"/>
          </p:cNvPicPr>
          <p:nvPr/>
        </p:nvPicPr>
        <p:blipFill>
          <a:blip r:embed="rId2" cstate="print"/>
          <a:stretch>
            <a:fillRect/>
          </a:stretch>
        </p:blipFill>
        <p:spPr bwMode="auto">
          <a:xfrm>
            <a:off x="830" y="333375"/>
            <a:ext cx="3086028" cy="2921000"/>
          </a:xfrm>
          <a:prstGeom prst="rect">
            <a:avLst/>
          </a:prstGeom>
          <a:noFill/>
          <a:ln w="9525">
            <a:noFill/>
            <a:miter lim="800000"/>
            <a:headEnd/>
            <a:tailEnd/>
          </a:ln>
        </p:spPr>
      </p:pic>
      <p:pic>
        <p:nvPicPr>
          <p:cNvPr id="26630" name="Imagem 8" descr="S11219752_200912310600.jpg"/>
          <p:cNvPicPr>
            <a:picLocks noChangeAspect="1"/>
          </p:cNvPicPr>
          <p:nvPr/>
        </p:nvPicPr>
        <p:blipFill>
          <a:blip r:embed="rId3" cstate="print"/>
          <a:stretch>
            <a:fillRect/>
          </a:stretch>
        </p:blipFill>
        <p:spPr bwMode="auto">
          <a:xfrm>
            <a:off x="3059942" y="333375"/>
            <a:ext cx="3086028" cy="2921000"/>
          </a:xfrm>
          <a:prstGeom prst="rect">
            <a:avLst/>
          </a:prstGeom>
          <a:noFill/>
          <a:ln w="9525">
            <a:noFill/>
            <a:miter lim="800000"/>
            <a:headEnd/>
            <a:tailEnd/>
          </a:ln>
        </p:spPr>
      </p:pic>
      <p:pic>
        <p:nvPicPr>
          <p:cNvPr id="26631" name="Imagem 9" descr="S11219752_200912311200.jpg"/>
          <p:cNvPicPr>
            <a:picLocks noChangeAspect="1"/>
          </p:cNvPicPr>
          <p:nvPr/>
        </p:nvPicPr>
        <p:blipFill>
          <a:blip r:embed="rId4" cstate="print"/>
          <a:stretch>
            <a:fillRect/>
          </a:stretch>
        </p:blipFill>
        <p:spPr bwMode="auto">
          <a:xfrm>
            <a:off x="6157155" y="333375"/>
            <a:ext cx="3086028" cy="2921000"/>
          </a:xfrm>
          <a:prstGeom prst="rect">
            <a:avLst/>
          </a:prstGeom>
          <a:noFill/>
          <a:ln w="9525">
            <a:noFill/>
            <a:miter lim="800000"/>
            <a:headEnd/>
            <a:tailEnd/>
          </a:ln>
        </p:spPr>
      </p:pic>
      <p:sp>
        <p:nvSpPr>
          <p:cNvPr id="26632" name="CaixaDeTexto 2"/>
          <p:cNvSpPr txBox="1">
            <a:spLocks noChangeArrowheads="1"/>
          </p:cNvSpPr>
          <p:nvPr/>
        </p:nvSpPr>
        <p:spPr bwMode="auto">
          <a:xfrm>
            <a:off x="827088" y="0"/>
            <a:ext cx="1681871" cy="369332"/>
          </a:xfrm>
          <a:prstGeom prst="rect">
            <a:avLst/>
          </a:prstGeom>
          <a:noFill/>
          <a:ln w="9525">
            <a:noFill/>
            <a:miter lim="800000"/>
            <a:headEnd/>
            <a:tailEnd/>
          </a:ln>
        </p:spPr>
        <p:txBody>
          <a:bodyPr wrap="none">
            <a:spAutoFit/>
          </a:bodyPr>
          <a:lstStyle/>
          <a:p>
            <a:r>
              <a:rPr lang="en-US" dirty="0" smtClean="0"/>
              <a:t>01/01/12 </a:t>
            </a:r>
            <a:r>
              <a:rPr lang="en-US" dirty="0"/>
              <a:t>– </a:t>
            </a:r>
            <a:r>
              <a:rPr lang="en-US" dirty="0" smtClean="0"/>
              <a:t>06 </a:t>
            </a:r>
            <a:r>
              <a:rPr lang="en-US" dirty="0"/>
              <a:t>Z</a:t>
            </a:r>
          </a:p>
        </p:txBody>
      </p:sp>
      <p:sp>
        <p:nvSpPr>
          <p:cNvPr id="26633" name="CaixaDeTexto 2"/>
          <p:cNvSpPr txBox="1">
            <a:spLocks noChangeArrowheads="1"/>
          </p:cNvSpPr>
          <p:nvPr/>
        </p:nvSpPr>
        <p:spPr bwMode="auto">
          <a:xfrm>
            <a:off x="3779838" y="0"/>
            <a:ext cx="1681871" cy="646331"/>
          </a:xfrm>
          <a:prstGeom prst="rect">
            <a:avLst/>
          </a:prstGeom>
          <a:noFill/>
          <a:ln w="9525">
            <a:noFill/>
            <a:miter lim="800000"/>
            <a:headEnd/>
            <a:tailEnd/>
          </a:ln>
        </p:spPr>
        <p:txBody>
          <a:bodyPr wrap="none">
            <a:spAutoFit/>
          </a:bodyPr>
          <a:lstStyle/>
          <a:p>
            <a:r>
              <a:rPr lang="en-US" dirty="0" smtClean="0"/>
              <a:t>01/01/12 – 12 Z</a:t>
            </a:r>
          </a:p>
          <a:p>
            <a:endParaRPr lang="en-US" dirty="0"/>
          </a:p>
        </p:txBody>
      </p:sp>
      <p:sp>
        <p:nvSpPr>
          <p:cNvPr id="26634" name="CaixaDeTexto 2"/>
          <p:cNvSpPr txBox="1">
            <a:spLocks noChangeArrowheads="1"/>
          </p:cNvSpPr>
          <p:nvPr/>
        </p:nvSpPr>
        <p:spPr bwMode="auto">
          <a:xfrm>
            <a:off x="6804025" y="0"/>
            <a:ext cx="1681871" cy="646331"/>
          </a:xfrm>
          <a:prstGeom prst="rect">
            <a:avLst/>
          </a:prstGeom>
          <a:noFill/>
          <a:ln w="9525">
            <a:noFill/>
            <a:miter lim="800000"/>
            <a:headEnd/>
            <a:tailEnd/>
          </a:ln>
        </p:spPr>
        <p:txBody>
          <a:bodyPr wrap="none">
            <a:spAutoFit/>
          </a:bodyPr>
          <a:lstStyle/>
          <a:p>
            <a:r>
              <a:rPr lang="en-US" dirty="0" smtClean="0"/>
              <a:t>01/01/12 – 18 Z</a:t>
            </a:r>
          </a:p>
          <a:p>
            <a:endParaRPr lang="en-US" dirty="0"/>
          </a:p>
        </p:txBody>
      </p:sp>
      <p:pic>
        <p:nvPicPr>
          <p:cNvPr id="12" name="Imagem 5" descr="S11219752_200912311800.jpg"/>
          <p:cNvPicPr>
            <a:picLocks noChangeAspect="1"/>
          </p:cNvPicPr>
          <p:nvPr/>
        </p:nvPicPr>
        <p:blipFill>
          <a:blip r:embed="rId5" cstate="print"/>
          <a:stretch>
            <a:fillRect/>
          </a:stretch>
        </p:blipFill>
        <p:spPr bwMode="auto">
          <a:xfrm>
            <a:off x="830" y="3789040"/>
            <a:ext cx="3086028" cy="2921000"/>
          </a:xfrm>
          <a:prstGeom prst="rect">
            <a:avLst/>
          </a:prstGeom>
          <a:noFill/>
          <a:ln w="9525">
            <a:noFill/>
            <a:miter lim="800000"/>
            <a:headEnd/>
            <a:tailEnd/>
          </a:ln>
        </p:spPr>
      </p:pic>
      <p:pic>
        <p:nvPicPr>
          <p:cNvPr id="13" name="Imagem 6" descr="S11219752_201001010000.jpg"/>
          <p:cNvPicPr>
            <a:picLocks noChangeAspect="1"/>
          </p:cNvPicPr>
          <p:nvPr/>
        </p:nvPicPr>
        <p:blipFill>
          <a:blip r:embed="rId6" cstate="print"/>
          <a:stretch>
            <a:fillRect/>
          </a:stretch>
        </p:blipFill>
        <p:spPr bwMode="auto">
          <a:xfrm>
            <a:off x="3025018" y="3789040"/>
            <a:ext cx="3086028" cy="2921000"/>
          </a:xfrm>
          <a:prstGeom prst="rect">
            <a:avLst/>
          </a:prstGeom>
          <a:noFill/>
          <a:ln w="9525">
            <a:noFill/>
            <a:miter lim="800000"/>
            <a:headEnd/>
            <a:tailEnd/>
          </a:ln>
        </p:spPr>
      </p:pic>
      <p:pic>
        <p:nvPicPr>
          <p:cNvPr id="14" name="Imagem 7" descr="S11219752_201001010600.jpg"/>
          <p:cNvPicPr>
            <a:picLocks noChangeAspect="1"/>
          </p:cNvPicPr>
          <p:nvPr/>
        </p:nvPicPr>
        <p:blipFill>
          <a:blip r:embed="rId7" cstate="print"/>
          <a:stretch>
            <a:fillRect/>
          </a:stretch>
        </p:blipFill>
        <p:spPr bwMode="auto">
          <a:xfrm>
            <a:off x="6093655" y="3789040"/>
            <a:ext cx="3086028" cy="2921000"/>
          </a:xfrm>
          <a:prstGeom prst="rect">
            <a:avLst/>
          </a:prstGeom>
          <a:noFill/>
          <a:ln w="9525">
            <a:noFill/>
            <a:miter lim="800000"/>
            <a:headEnd/>
            <a:tailEnd/>
          </a:ln>
        </p:spPr>
      </p:pic>
      <p:sp>
        <p:nvSpPr>
          <p:cNvPr id="15" name="CaixaDeTexto 2"/>
          <p:cNvSpPr txBox="1">
            <a:spLocks noChangeArrowheads="1"/>
          </p:cNvSpPr>
          <p:nvPr/>
        </p:nvSpPr>
        <p:spPr bwMode="auto">
          <a:xfrm>
            <a:off x="3816351" y="3455665"/>
            <a:ext cx="1681871" cy="646331"/>
          </a:xfrm>
          <a:prstGeom prst="rect">
            <a:avLst/>
          </a:prstGeom>
          <a:noFill/>
          <a:ln w="9525">
            <a:noFill/>
            <a:miter lim="800000"/>
            <a:headEnd/>
            <a:tailEnd/>
          </a:ln>
        </p:spPr>
        <p:txBody>
          <a:bodyPr wrap="none">
            <a:spAutoFit/>
          </a:bodyPr>
          <a:lstStyle/>
          <a:p>
            <a:r>
              <a:rPr lang="en-US" dirty="0" smtClean="0"/>
              <a:t>02/01/12 – 06 Z</a:t>
            </a:r>
          </a:p>
          <a:p>
            <a:endParaRPr lang="en-US" dirty="0"/>
          </a:p>
        </p:txBody>
      </p:sp>
      <p:sp>
        <p:nvSpPr>
          <p:cNvPr id="16" name="CaixaDeTexto 2"/>
          <p:cNvSpPr txBox="1">
            <a:spLocks noChangeArrowheads="1"/>
          </p:cNvSpPr>
          <p:nvPr/>
        </p:nvSpPr>
        <p:spPr bwMode="auto">
          <a:xfrm>
            <a:off x="6911976" y="3455665"/>
            <a:ext cx="1681871" cy="646331"/>
          </a:xfrm>
          <a:prstGeom prst="rect">
            <a:avLst/>
          </a:prstGeom>
          <a:noFill/>
          <a:ln w="9525">
            <a:noFill/>
            <a:miter lim="800000"/>
            <a:headEnd/>
            <a:tailEnd/>
          </a:ln>
        </p:spPr>
        <p:txBody>
          <a:bodyPr wrap="none">
            <a:spAutoFit/>
          </a:bodyPr>
          <a:lstStyle/>
          <a:p>
            <a:r>
              <a:rPr lang="en-US" dirty="0" smtClean="0"/>
              <a:t>02/01/12 – 12 Z</a:t>
            </a:r>
          </a:p>
          <a:p>
            <a:endParaRPr lang="en-US" dirty="0"/>
          </a:p>
        </p:txBody>
      </p:sp>
      <p:sp>
        <p:nvSpPr>
          <p:cNvPr id="17" name="CaixaDeTexto 2"/>
          <p:cNvSpPr txBox="1">
            <a:spLocks noChangeArrowheads="1"/>
          </p:cNvSpPr>
          <p:nvPr/>
        </p:nvSpPr>
        <p:spPr bwMode="auto">
          <a:xfrm>
            <a:off x="720726" y="3455665"/>
            <a:ext cx="1681871" cy="646331"/>
          </a:xfrm>
          <a:prstGeom prst="rect">
            <a:avLst/>
          </a:prstGeom>
          <a:noFill/>
          <a:ln w="9525">
            <a:noFill/>
            <a:miter lim="800000"/>
            <a:headEnd/>
            <a:tailEnd/>
          </a:ln>
        </p:spPr>
        <p:txBody>
          <a:bodyPr wrap="none">
            <a:spAutoFit/>
          </a:bodyPr>
          <a:lstStyle/>
          <a:p>
            <a:r>
              <a:rPr lang="en-US" dirty="0" smtClean="0"/>
              <a:t>02/01/12 – 00 Z</a:t>
            </a:r>
          </a:p>
          <a:p>
            <a:endParaRPr lang="en-US" dirty="0"/>
          </a:p>
        </p:txBody>
      </p:sp>
    </p:spTree>
    <p:extLst>
      <p:ext uri="{BB962C8B-B14F-4D97-AF65-F5344CB8AC3E}">
        <p14:creationId xmlns:p14="http://schemas.microsoft.com/office/powerpoint/2010/main" val="26574144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9" name="Imagem 7" descr="S11219752_200912310000.jpg"/>
          <p:cNvPicPr>
            <a:picLocks noChangeAspect="1"/>
          </p:cNvPicPr>
          <p:nvPr/>
        </p:nvPicPr>
        <p:blipFill>
          <a:blip r:embed="rId2" cstate="print"/>
          <a:stretch>
            <a:fillRect/>
          </a:stretch>
        </p:blipFill>
        <p:spPr bwMode="auto">
          <a:xfrm>
            <a:off x="830" y="333375"/>
            <a:ext cx="3086028" cy="2920999"/>
          </a:xfrm>
          <a:prstGeom prst="rect">
            <a:avLst/>
          </a:prstGeom>
          <a:noFill/>
          <a:ln w="9525">
            <a:noFill/>
            <a:miter lim="800000"/>
            <a:headEnd/>
            <a:tailEnd/>
          </a:ln>
        </p:spPr>
      </p:pic>
      <p:pic>
        <p:nvPicPr>
          <p:cNvPr id="26630" name="Imagem 8" descr="S11219752_200912310600.jpg"/>
          <p:cNvPicPr>
            <a:picLocks noChangeAspect="1"/>
          </p:cNvPicPr>
          <p:nvPr/>
        </p:nvPicPr>
        <p:blipFill>
          <a:blip r:embed="rId3" cstate="print"/>
          <a:stretch>
            <a:fillRect/>
          </a:stretch>
        </p:blipFill>
        <p:spPr bwMode="auto">
          <a:xfrm>
            <a:off x="3059942" y="333375"/>
            <a:ext cx="3086028" cy="2920999"/>
          </a:xfrm>
          <a:prstGeom prst="rect">
            <a:avLst/>
          </a:prstGeom>
          <a:noFill/>
          <a:ln w="9525">
            <a:noFill/>
            <a:miter lim="800000"/>
            <a:headEnd/>
            <a:tailEnd/>
          </a:ln>
        </p:spPr>
      </p:pic>
      <p:pic>
        <p:nvPicPr>
          <p:cNvPr id="26631" name="Imagem 9" descr="S11219752_200912311200.jpg"/>
          <p:cNvPicPr>
            <a:picLocks noChangeAspect="1"/>
          </p:cNvPicPr>
          <p:nvPr/>
        </p:nvPicPr>
        <p:blipFill>
          <a:blip r:embed="rId4" cstate="print"/>
          <a:stretch>
            <a:fillRect/>
          </a:stretch>
        </p:blipFill>
        <p:spPr bwMode="auto">
          <a:xfrm>
            <a:off x="6157155" y="333375"/>
            <a:ext cx="3086028" cy="2920999"/>
          </a:xfrm>
          <a:prstGeom prst="rect">
            <a:avLst/>
          </a:prstGeom>
          <a:noFill/>
          <a:ln w="9525">
            <a:noFill/>
            <a:miter lim="800000"/>
            <a:headEnd/>
            <a:tailEnd/>
          </a:ln>
        </p:spPr>
      </p:pic>
      <p:sp>
        <p:nvSpPr>
          <p:cNvPr id="26632" name="CaixaDeTexto 2"/>
          <p:cNvSpPr txBox="1">
            <a:spLocks noChangeArrowheads="1"/>
          </p:cNvSpPr>
          <p:nvPr/>
        </p:nvSpPr>
        <p:spPr bwMode="auto">
          <a:xfrm>
            <a:off x="827088" y="0"/>
            <a:ext cx="1681871" cy="646331"/>
          </a:xfrm>
          <a:prstGeom prst="rect">
            <a:avLst/>
          </a:prstGeom>
          <a:noFill/>
          <a:ln w="9525">
            <a:noFill/>
            <a:miter lim="800000"/>
            <a:headEnd/>
            <a:tailEnd/>
          </a:ln>
        </p:spPr>
        <p:txBody>
          <a:bodyPr wrap="none">
            <a:spAutoFit/>
          </a:bodyPr>
          <a:lstStyle/>
          <a:p>
            <a:r>
              <a:rPr lang="en-US" dirty="0" smtClean="0"/>
              <a:t>02/01/12 – 18 Z</a:t>
            </a:r>
          </a:p>
          <a:p>
            <a:endParaRPr lang="en-US" dirty="0"/>
          </a:p>
        </p:txBody>
      </p:sp>
      <p:sp>
        <p:nvSpPr>
          <p:cNvPr id="26633" name="CaixaDeTexto 2"/>
          <p:cNvSpPr txBox="1">
            <a:spLocks noChangeArrowheads="1"/>
          </p:cNvSpPr>
          <p:nvPr/>
        </p:nvSpPr>
        <p:spPr bwMode="auto">
          <a:xfrm>
            <a:off x="3779838" y="0"/>
            <a:ext cx="1681871" cy="646331"/>
          </a:xfrm>
          <a:prstGeom prst="rect">
            <a:avLst/>
          </a:prstGeom>
          <a:noFill/>
          <a:ln w="9525">
            <a:noFill/>
            <a:miter lim="800000"/>
            <a:headEnd/>
            <a:tailEnd/>
          </a:ln>
        </p:spPr>
        <p:txBody>
          <a:bodyPr wrap="none">
            <a:spAutoFit/>
          </a:bodyPr>
          <a:lstStyle/>
          <a:p>
            <a:r>
              <a:rPr lang="en-US" dirty="0" smtClean="0">
                <a:solidFill>
                  <a:srgbClr val="FF0000"/>
                </a:solidFill>
              </a:rPr>
              <a:t>03/01/12 – 00 Z</a:t>
            </a:r>
          </a:p>
          <a:p>
            <a:endParaRPr lang="en-US" dirty="0"/>
          </a:p>
        </p:txBody>
      </p:sp>
      <p:sp>
        <p:nvSpPr>
          <p:cNvPr id="26634" name="CaixaDeTexto 2"/>
          <p:cNvSpPr txBox="1">
            <a:spLocks noChangeArrowheads="1"/>
          </p:cNvSpPr>
          <p:nvPr/>
        </p:nvSpPr>
        <p:spPr bwMode="auto">
          <a:xfrm>
            <a:off x="6804025" y="0"/>
            <a:ext cx="1681871" cy="646331"/>
          </a:xfrm>
          <a:prstGeom prst="rect">
            <a:avLst/>
          </a:prstGeom>
          <a:noFill/>
          <a:ln w="9525">
            <a:noFill/>
            <a:miter lim="800000"/>
            <a:headEnd/>
            <a:tailEnd/>
          </a:ln>
        </p:spPr>
        <p:txBody>
          <a:bodyPr wrap="none">
            <a:spAutoFit/>
          </a:bodyPr>
          <a:lstStyle/>
          <a:p>
            <a:r>
              <a:rPr lang="en-US" dirty="0" smtClean="0">
                <a:solidFill>
                  <a:srgbClr val="FF0000"/>
                </a:solidFill>
              </a:rPr>
              <a:t>03/01/12 – 03 Z</a:t>
            </a:r>
          </a:p>
          <a:p>
            <a:endParaRPr lang="en-US" dirty="0"/>
          </a:p>
        </p:txBody>
      </p:sp>
      <p:pic>
        <p:nvPicPr>
          <p:cNvPr id="12" name="Imagem 5" descr="S11219752_200912311800.jpg"/>
          <p:cNvPicPr>
            <a:picLocks noChangeAspect="1"/>
          </p:cNvPicPr>
          <p:nvPr/>
        </p:nvPicPr>
        <p:blipFill>
          <a:blip r:embed="rId5" cstate="print"/>
          <a:stretch>
            <a:fillRect/>
          </a:stretch>
        </p:blipFill>
        <p:spPr bwMode="auto">
          <a:xfrm>
            <a:off x="830" y="3789040"/>
            <a:ext cx="3086028" cy="2920999"/>
          </a:xfrm>
          <a:prstGeom prst="rect">
            <a:avLst/>
          </a:prstGeom>
          <a:noFill/>
          <a:ln w="9525">
            <a:noFill/>
            <a:miter lim="800000"/>
            <a:headEnd/>
            <a:tailEnd/>
          </a:ln>
        </p:spPr>
      </p:pic>
      <p:pic>
        <p:nvPicPr>
          <p:cNvPr id="13" name="Imagem 6" descr="S11219752_201001010000.jpg"/>
          <p:cNvPicPr>
            <a:picLocks noChangeAspect="1"/>
          </p:cNvPicPr>
          <p:nvPr/>
        </p:nvPicPr>
        <p:blipFill>
          <a:blip r:embed="rId6" cstate="print"/>
          <a:stretch>
            <a:fillRect/>
          </a:stretch>
        </p:blipFill>
        <p:spPr bwMode="auto">
          <a:xfrm>
            <a:off x="3025018" y="3789040"/>
            <a:ext cx="3086028" cy="2920999"/>
          </a:xfrm>
          <a:prstGeom prst="rect">
            <a:avLst/>
          </a:prstGeom>
          <a:noFill/>
          <a:ln w="9525">
            <a:noFill/>
            <a:miter lim="800000"/>
            <a:headEnd/>
            <a:tailEnd/>
          </a:ln>
        </p:spPr>
      </p:pic>
      <p:pic>
        <p:nvPicPr>
          <p:cNvPr id="14" name="Imagem 7" descr="S11219752_201001010600.jpg"/>
          <p:cNvPicPr>
            <a:picLocks noChangeAspect="1"/>
          </p:cNvPicPr>
          <p:nvPr/>
        </p:nvPicPr>
        <p:blipFill>
          <a:blip r:embed="rId7" cstate="print"/>
          <a:stretch>
            <a:fillRect/>
          </a:stretch>
        </p:blipFill>
        <p:spPr bwMode="auto">
          <a:xfrm>
            <a:off x="6093655" y="3789040"/>
            <a:ext cx="3086028" cy="2920999"/>
          </a:xfrm>
          <a:prstGeom prst="rect">
            <a:avLst/>
          </a:prstGeom>
          <a:noFill/>
          <a:ln w="9525">
            <a:noFill/>
            <a:miter lim="800000"/>
            <a:headEnd/>
            <a:tailEnd/>
          </a:ln>
        </p:spPr>
      </p:pic>
      <p:sp>
        <p:nvSpPr>
          <p:cNvPr id="15" name="CaixaDeTexto 2"/>
          <p:cNvSpPr txBox="1">
            <a:spLocks noChangeArrowheads="1"/>
          </p:cNvSpPr>
          <p:nvPr/>
        </p:nvSpPr>
        <p:spPr bwMode="auto">
          <a:xfrm>
            <a:off x="3816351" y="3455665"/>
            <a:ext cx="1681871" cy="646331"/>
          </a:xfrm>
          <a:prstGeom prst="rect">
            <a:avLst/>
          </a:prstGeom>
          <a:noFill/>
          <a:ln w="9525">
            <a:noFill/>
            <a:miter lim="800000"/>
            <a:headEnd/>
            <a:tailEnd/>
          </a:ln>
        </p:spPr>
        <p:txBody>
          <a:bodyPr wrap="none">
            <a:spAutoFit/>
          </a:bodyPr>
          <a:lstStyle/>
          <a:p>
            <a:r>
              <a:rPr lang="en-US" dirty="0" smtClean="0"/>
              <a:t>03/01/12 – 12 Z</a:t>
            </a:r>
          </a:p>
          <a:p>
            <a:endParaRPr lang="en-US" dirty="0"/>
          </a:p>
        </p:txBody>
      </p:sp>
      <p:sp>
        <p:nvSpPr>
          <p:cNvPr id="16" name="CaixaDeTexto 2"/>
          <p:cNvSpPr txBox="1">
            <a:spLocks noChangeArrowheads="1"/>
          </p:cNvSpPr>
          <p:nvPr/>
        </p:nvSpPr>
        <p:spPr bwMode="auto">
          <a:xfrm>
            <a:off x="6911976" y="3455665"/>
            <a:ext cx="1681871" cy="646331"/>
          </a:xfrm>
          <a:prstGeom prst="rect">
            <a:avLst/>
          </a:prstGeom>
          <a:noFill/>
          <a:ln w="9525">
            <a:noFill/>
            <a:miter lim="800000"/>
            <a:headEnd/>
            <a:tailEnd/>
          </a:ln>
        </p:spPr>
        <p:txBody>
          <a:bodyPr wrap="none">
            <a:spAutoFit/>
          </a:bodyPr>
          <a:lstStyle/>
          <a:p>
            <a:r>
              <a:rPr lang="en-US" dirty="0" smtClean="0"/>
              <a:t>03/01/12 – 18 Z</a:t>
            </a:r>
          </a:p>
          <a:p>
            <a:endParaRPr lang="en-US" dirty="0"/>
          </a:p>
        </p:txBody>
      </p:sp>
      <p:sp>
        <p:nvSpPr>
          <p:cNvPr id="17" name="CaixaDeTexto 2"/>
          <p:cNvSpPr txBox="1">
            <a:spLocks noChangeArrowheads="1"/>
          </p:cNvSpPr>
          <p:nvPr/>
        </p:nvSpPr>
        <p:spPr bwMode="auto">
          <a:xfrm>
            <a:off x="720726" y="3455665"/>
            <a:ext cx="1681871" cy="646331"/>
          </a:xfrm>
          <a:prstGeom prst="rect">
            <a:avLst/>
          </a:prstGeom>
          <a:noFill/>
          <a:ln w="9525">
            <a:noFill/>
            <a:miter lim="800000"/>
            <a:headEnd/>
            <a:tailEnd/>
          </a:ln>
        </p:spPr>
        <p:txBody>
          <a:bodyPr wrap="none">
            <a:spAutoFit/>
          </a:bodyPr>
          <a:lstStyle/>
          <a:p>
            <a:r>
              <a:rPr lang="en-US" dirty="0" smtClean="0">
                <a:solidFill>
                  <a:srgbClr val="FF0000"/>
                </a:solidFill>
              </a:rPr>
              <a:t>03/01/12 – 06 Z</a:t>
            </a:r>
          </a:p>
          <a:p>
            <a:endParaRPr lang="en-US" dirty="0"/>
          </a:p>
        </p:txBody>
      </p:sp>
    </p:spTree>
    <p:extLst>
      <p:ext uri="{BB962C8B-B14F-4D97-AF65-F5344CB8AC3E}">
        <p14:creationId xmlns:p14="http://schemas.microsoft.com/office/powerpoint/2010/main" val="26574144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7"/>
          <p:cNvGrpSpPr/>
          <p:nvPr/>
        </p:nvGrpSpPr>
        <p:grpSpPr>
          <a:xfrm>
            <a:off x="238208" y="3482259"/>
            <a:ext cx="8784976" cy="3073101"/>
            <a:chOff x="470964" y="3852276"/>
            <a:chExt cx="8350166" cy="2700814"/>
          </a:xfrm>
        </p:grpSpPr>
        <p:pic>
          <p:nvPicPr>
            <p:cNvPr id="12" name="Imagem 5" descr="S11219752_200912311800.jpg"/>
            <p:cNvPicPr>
              <a:picLocks noChangeAspect="1"/>
            </p:cNvPicPr>
            <p:nvPr/>
          </p:nvPicPr>
          <p:blipFill>
            <a:blip r:embed="rId2" cstate="print"/>
            <a:stretch>
              <a:fillRect/>
            </a:stretch>
          </p:blipFill>
          <p:spPr bwMode="auto">
            <a:xfrm>
              <a:off x="470964" y="3852276"/>
              <a:ext cx="2257341" cy="2700814"/>
            </a:xfrm>
            <a:prstGeom prst="rect">
              <a:avLst/>
            </a:prstGeom>
            <a:noFill/>
            <a:ln w="9525">
              <a:noFill/>
              <a:miter lim="800000"/>
              <a:headEnd/>
              <a:tailEnd/>
            </a:ln>
          </p:spPr>
        </p:pic>
        <p:pic>
          <p:nvPicPr>
            <p:cNvPr id="13" name="Imagem 6" descr="S11219752_201001010000.jpg"/>
            <p:cNvPicPr>
              <a:picLocks noChangeAspect="1"/>
            </p:cNvPicPr>
            <p:nvPr/>
          </p:nvPicPr>
          <p:blipFill>
            <a:blip r:embed="rId3" cstate="print"/>
            <a:stretch>
              <a:fillRect/>
            </a:stretch>
          </p:blipFill>
          <p:spPr bwMode="auto">
            <a:xfrm>
              <a:off x="3495152" y="3852276"/>
              <a:ext cx="2257341" cy="2700814"/>
            </a:xfrm>
            <a:prstGeom prst="rect">
              <a:avLst/>
            </a:prstGeom>
            <a:noFill/>
            <a:ln w="9525">
              <a:noFill/>
              <a:miter lim="800000"/>
              <a:headEnd/>
              <a:tailEnd/>
            </a:ln>
          </p:spPr>
        </p:pic>
        <p:pic>
          <p:nvPicPr>
            <p:cNvPr id="14" name="Imagem 7" descr="S11219752_201001010600.jpg"/>
            <p:cNvPicPr>
              <a:picLocks noChangeAspect="1"/>
            </p:cNvPicPr>
            <p:nvPr/>
          </p:nvPicPr>
          <p:blipFill>
            <a:blip r:embed="rId4" cstate="print"/>
            <a:stretch>
              <a:fillRect/>
            </a:stretch>
          </p:blipFill>
          <p:spPr bwMode="auto">
            <a:xfrm>
              <a:off x="6563789" y="3852276"/>
              <a:ext cx="2257341" cy="2700814"/>
            </a:xfrm>
            <a:prstGeom prst="rect">
              <a:avLst/>
            </a:prstGeom>
            <a:noFill/>
            <a:ln w="9525">
              <a:noFill/>
              <a:miter lim="800000"/>
              <a:headEnd/>
              <a:tailEnd/>
            </a:ln>
          </p:spPr>
        </p:pic>
      </p:grpSp>
      <p:pic>
        <p:nvPicPr>
          <p:cNvPr id="23" name="Imagem 5" descr="S11219752_200912311800.jpg"/>
          <p:cNvPicPr>
            <a:picLocks noChangeAspect="1"/>
          </p:cNvPicPr>
          <p:nvPr/>
        </p:nvPicPr>
        <p:blipFill>
          <a:blip r:embed="rId5" cstate="print"/>
          <a:stretch>
            <a:fillRect/>
          </a:stretch>
        </p:blipFill>
        <p:spPr bwMode="auto">
          <a:xfrm>
            <a:off x="359024" y="158622"/>
            <a:ext cx="2374885" cy="3073101"/>
          </a:xfrm>
          <a:prstGeom prst="rect">
            <a:avLst/>
          </a:prstGeom>
          <a:noFill/>
          <a:ln w="9525">
            <a:noFill/>
            <a:miter lim="800000"/>
            <a:headEnd/>
            <a:tailEnd/>
          </a:ln>
        </p:spPr>
      </p:pic>
      <p:pic>
        <p:nvPicPr>
          <p:cNvPr id="24" name="Imagem 6" descr="S11219752_201001010000.jpg"/>
          <p:cNvPicPr>
            <a:picLocks noChangeAspect="1"/>
          </p:cNvPicPr>
          <p:nvPr/>
        </p:nvPicPr>
        <p:blipFill>
          <a:blip r:embed="rId6" cstate="print"/>
          <a:stretch>
            <a:fillRect/>
          </a:stretch>
        </p:blipFill>
        <p:spPr bwMode="auto">
          <a:xfrm>
            <a:off x="3540688" y="158622"/>
            <a:ext cx="2374885" cy="3073101"/>
          </a:xfrm>
          <a:prstGeom prst="rect">
            <a:avLst/>
          </a:prstGeom>
          <a:noFill/>
          <a:ln w="9525">
            <a:noFill/>
            <a:miter lim="800000"/>
            <a:headEnd/>
            <a:tailEnd/>
          </a:ln>
        </p:spPr>
      </p:pic>
      <p:pic>
        <p:nvPicPr>
          <p:cNvPr id="25" name="Imagem 7" descr="S11219752_201001010600.jpg"/>
          <p:cNvPicPr>
            <a:picLocks noChangeAspect="1"/>
          </p:cNvPicPr>
          <p:nvPr/>
        </p:nvPicPr>
        <p:blipFill>
          <a:blip r:embed="rId7" cstate="print"/>
          <a:stretch>
            <a:fillRect/>
          </a:stretch>
        </p:blipFill>
        <p:spPr bwMode="auto">
          <a:xfrm>
            <a:off x="6769115" y="158622"/>
            <a:ext cx="2374885" cy="3073101"/>
          </a:xfrm>
          <a:prstGeom prst="rect">
            <a:avLst/>
          </a:prstGeom>
          <a:noFill/>
          <a:ln w="9525">
            <a:noFill/>
            <a:miter lim="800000"/>
            <a:headEnd/>
            <a:tailEnd/>
          </a:ln>
        </p:spPr>
      </p:pic>
    </p:spTree>
    <p:extLst>
      <p:ext uri="{BB962C8B-B14F-4D97-AF65-F5344CB8AC3E}">
        <p14:creationId xmlns:p14="http://schemas.microsoft.com/office/powerpoint/2010/main" val="26574144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0" y="3645024"/>
            <a:ext cx="9144000" cy="630942"/>
          </a:xfrm>
          <a:prstGeom prst="rect">
            <a:avLst/>
          </a:prstGeom>
        </p:spPr>
        <p:txBody>
          <a:bodyPr wrap="square">
            <a:spAutoFit/>
          </a:bodyPr>
          <a:lstStyle/>
          <a:p>
            <a:endParaRPr lang="pt-BR" b="1" dirty="0" smtClean="0">
              <a:latin typeface="+mj-lt"/>
            </a:endParaRPr>
          </a:p>
          <a:p>
            <a:r>
              <a:rPr lang="pt-BR" sz="1700" b="1" dirty="0">
                <a:latin typeface="+mj-lt"/>
              </a:rPr>
              <a:t>	</a:t>
            </a:r>
            <a:endParaRPr lang="pt-BR" sz="1400" dirty="0">
              <a:latin typeface="+mj-lt"/>
            </a:endParaRPr>
          </a:p>
        </p:txBody>
      </p:sp>
      <p:sp>
        <p:nvSpPr>
          <p:cNvPr id="7" name="Text Box 2"/>
          <p:cNvSpPr txBox="1">
            <a:spLocks noChangeArrowheads="1"/>
          </p:cNvSpPr>
          <p:nvPr/>
        </p:nvSpPr>
        <p:spPr bwMode="auto">
          <a:xfrm>
            <a:off x="0" y="2753633"/>
            <a:ext cx="9144000" cy="1323439"/>
          </a:xfrm>
          <a:prstGeom prst="rect">
            <a:avLst/>
          </a:prstGeom>
          <a:solidFill>
            <a:srgbClr val="FFC000"/>
          </a:solidFill>
          <a:ln w="9525">
            <a:noFill/>
            <a:miter lim="800000"/>
            <a:headEnd/>
            <a:tailEnd/>
          </a:ln>
        </p:spPr>
        <p:txBody>
          <a:bodyPr>
            <a:spAutoFit/>
          </a:bodyPr>
          <a:lstStyle/>
          <a:p>
            <a:pPr algn="ctr">
              <a:defRPr/>
            </a:pPr>
            <a:endParaRPr lang="pt-BR" sz="1600" b="1" dirty="0">
              <a:solidFill>
                <a:srgbClr val="0000FF"/>
              </a:solidFill>
              <a:latin typeface="+mn-lt"/>
            </a:endParaRPr>
          </a:p>
          <a:p>
            <a:pPr algn="ctr">
              <a:defRPr/>
            </a:pPr>
            <a:r>
              <a:rPr lang="pt-BR" sz="3200" b="1" dirty="0">
                <a:solidFill>
                  <a:srgbClr val="0000FF"/>
                </a:solidFill>
              </a:rPr>
              <a:t>5</a:t>
            </a:r>
            <a:r>
              <a:rPr lang="pt-BR" sz="3200" b="1" dirty="0" smtClean="0">
                <a:solidFill>
                  <a:srgbClr val="0000FF"/>
                </a:solidFill>
              </a:rPr>
              <a:t>) Bacia Paraíba do Sul</a:t>
            </a:r>
            <a:endParaRPr lang="pt-BR" sz="3200" b="1" dirty="0" smtClean="0">
              <a:solidFill>
                <a:srgbClr val="0000FF"/>
              </a:solidFill>
              <a:latin typeface="+mn-lt"/>
            </a:endParaRPr>
          </a:p>
          <a:p>
            <a:pPr algn="ctr">
              <a:defRPr/>
            </a:pPr>
            <a:r>
              <a:rPr lang="pt-BR" sz="3200" b="1" dirty="0" smtClean="0">
                <a:solidFill>
                  <a:srgbClr val="0000FF"/>
                </a:solidFill>
              </a:rPr>
              <a:t>07/12/2009 a 12/12/2009</a:t>
            </a:r>
            <a:endParaRPr lang="pt-BR" sz="1600" b="1" dirty="0">
              <a:solidFill>
                <a:schemeClr val="accent2"/>
              </a:solidFill>
              <a:latin typeface="Comic Sans MS" pitchFamily="66" charset="0"/>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62880"/>
            <a:ext cx="85725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49607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ítulo 1"/>
          <p:cNvSpPr>
            <a:spLocks noGrp="1"/>
          </p:cNvSpPr>
          <p:nvPr>
            <p:ph type="title"/>
          </p:nvPr>
        </p:nvSpPr>
        <p:spPr>
          <a:xfrm>
            <a:off x="539750" y="188913"/>
            <a:ext cx="8218488" cy="561975"/>
          </a:xfrm>
        </p:spPr>
        <p:txBody>
          <a:bodyPr>
            <a:normAutofit fontScale="90000"/>
          </a:bodyPr>
          <a:lstStyle/>
          <a:p>
            <a:r>
              <a:rPr lang="en-US" dirty="0" err="1" smtClean="0"/>
              <a:t>Histórico</a:t>
            </a:r>
            <a:endParaRPr lang="en-US" dirty="0" smtClean="0"/>
          </a:p>
        </p:txBody>
      </p:sp>
      <p:sp>
        <p:nvSpPr>
          <p:cNvPr id="25603" name="Espaço Reservado para Conteúdo 2"/>
          <p:cNvSpPr>
            <a:spLocks noGrp="1"/>
          </p:cNvSpPr>
          <p:nvPr>
            <p:ph idx="1"/>
          </p:nvPr>
        </p:nvSpPr>
        <p:spPr>
          <a:xfrm>
            <a:off x="323850" y="980728"/>
            <a:ext cx="8820150" cy="3384475"/>
          </a:xfrm>
        </p:spPr>
        <p:txBody>
          <a:bodyPr/>
          <a:lstStyle/>
          <a:p>
            <a:pPr algn="just"/>
            <a:r>
              <a:rPr lang="en-US" sz="1800" dirty="0" smtClean="0"/>
              <a:t>No </a:t>
            </a:r>
            <a:r>
              <a:rPr lang="en-US" sz="1800" dirty="0" err="1" smtClean="0"/>
              <a:t>Revéillon</a:t>
            </a:r>
            <a:r>
              <a:rPr lang="en-US" sz="1800" dirty="0" smtClean="0"/>
              <a:t> de 2010 (entre 31/12 e 01/01/10) o </a:t>
            </a:r>
            <a:r>
              <a:rPr lang="en-US" sz="1800" dirty="0" err="1" smtClean="0"/>
              <a:t>sul</a:t>
            </a:r>
            <a:r>
              <a:rPr lang="en-US" sz="1800" dirty="0" smtClean="0"/>
              <a:t> do Estado do RJ </a:t>
            </a:r>
            <a:r>
              <a:rPr lang="en-US" sz="1800" dirty="0" err="1" smtClean="0"/>
              <a:t>foi</a:t>
            </a:r>
            <a:r>
              <a:rPr lang="en-US" sz="1800" dirty="0" smtClean="0"/>
              <a:t> </a:t>
            </a:r>
            <a:r>
              <a:rPr lang="en-US" sz="1800" dirty="0" err="1" smtClean="0"/>
              <a:t>atingindo</a:t>
            </a:r>
            <a:r>
              <a:rPr lang="en-US" sz="1800" dirty="0" smtClean="0"/>
              <a:t> </a:t>
            </a:r>
            <a:r>
              <a:rPr lang="en-US" sz="1800" dirty="0" err="1" smtClean="0"/>
              <a:t>por</a:t>
            </a:r>
            <a:r>
              <a:rPr lang="en-US" sz="1800" dirty="0" smtClean="0"/>
              <a:t> </a:t>
            </a:r>
            <a:r>
              <a:rPr lang="en-US" sz="1800" dirty="0" err="1" smtClean="0"/>
              <a:t>chuvas</a:t>
            </a:r>
            <a:r>
              <a:rPr lang="en-US" sz="1800" dirty="0" smtClean="0"/>
              <a:t> fortes. Na </a:t>
            </a:r>
            <a:r>
              <a:rPr lang="en-US" sz="1800" dirty="0" err="1" smtClean="0"/>
              <a:t>Ilha</a:t>
            </a:r>
            <a:r>
              <a:rPr lang="en-US" sz="1800" dirty="0" smtClean="0"/>
              <a:t> Grande um </a:t>
            </a:r>
            <a:r>
              <a:rPr lang="en-US" sz="1800" dirty="0" err="1" smtClean="0"/>
              <a:t>deslizamento</a:t>
            </a:r>
            <a:r>
              <a:rPr lang="en-US" sz="1800" dirty="0" smtClean="0"/>
              <a:t> de terra </a:t>
            </a:r>
            <a:r>
              <a:rPr lang="en-US" sz="1800" dirty="0" err="1" smtClean="0"/>
              <a:t>destruiu</a:t>
            </a:r>
            <a:r>
              <a:rPr lang="en-US" sz="1800" dirty="0" smtClean="0"/>
              <a:t> </a:t>
            </a:r>
            <a:r>
              <a:rPr lang="en-US" sz="1800" dirty="0" err="1" smtClean="0"/>
              <a:t>uma</a:t>
            </a:r>
            <a:r>
              <a:rPr lang="en-US" sz="1800" dirty="0" smtClean="0"/>
              <a:t> </a:t>
            </a:r>
            <a:r>
              <a:rPr lang="en-US" sz="1800" dirty="0" err="1" smtClean="0"/>
              <a:t>pousada</a:t>
            </a:r>
            <a:r>
              <a:rPr lang="en-US" sz="1800" dirty="0" smtClean="0"/>
              <a:t>, 4 </a:t>
            </a:r>
            <a:r>
              <a:rPr lang="en-US" sz="1800" dirty="0" err="1" smtClean="0"/>
              <a:t>residências</a:t>
            </a:r>
            <a:r>
              <a:rPr lang="en-US" sz="1800" dirty="0" smtClean="0"/>
              <a:t> de </a:t>
            </a:r>
            <a:r>
              <a:rPr lang="en-US" sz="1800" dirty="0" err="1" smtClean="0"/>
              <a:t>moradores</a:t>
            </a:r>
            <a:r>
              <a:rPr lang="en-US" sz="1800" dirty="0" smtClean="0"/>
              <a:t> e 3 </a:t>
            </a:r>
            <a:r>
              <a:rPr lang="en-US" sz="1800" dirty="0" err="1" smtClean="0"/>
              <a:t>casas</a:t>
            </a:r>
            <a:r>
              <a:rPr lang="en-US" sz="1800" dirty="0" smtClean="0"/>
              <a:t> de </a:t>
            </a:r>
            <a:r>
              <a:rPr lang="en-US" sz="1800" dirty="0" err="1" smtClean="0"/>
              <a:t>veraneio</a:t>
            </a:r>
            <a:r>
              <a:rPr lang="en-US" sz="1800" dirty="0" smtClean="0"/>
              <a:t>. Entre </a:t>
            </a:r>
            <a:r>
              <a:rPr lang="en-US" sz="1800" dirty="0" err="1" smtClean="0"/>
              <a:t>Angra</a:t>
            </a:r>
            <a:r>
              <a:rPr lang="en-US" sz="1800" dirty="0" smtClean="0"/>
              <a:t> dos Reis e </a:t>
            </a:r>
            <a:r>
              <a:rPr lang="en-US" sz="1800" dirty="0" err="1" smtClean="0"/>
              <a:t>Paraty</a:t>
            </a:r>
            <a:r>
              <a:rPr lang="en-US" sz="1800" dirty="0" smtClean="0"/>
              <a:t> </a:t>
            </a:r>
            <a:r>
              <a:rPr lang="en-US" sz="1800" dirty="0" err="1" smtClean="0"/>
              <a:t>ocorreram</a:t>
            </a:r>
            <a:r>
              <a:rPr lang="en-US" sz="1800" dirty="0" smtClean="0"/>
              <a:t> 5 </a:t>
            </a:r>
            <a:r>
              <a:rPr lang="en-US" sz="1800" dirty="0" err="1" smtClean="0"/>
              <a:t>deslizamentos</a:t>
            </a:r>
            <a:r>
              <a:rPr lang="en-US" sz="1800" dirty="0" smtClean="0"/>
              <a:t> de terra. </a:t>
            </a:r>
            <a:r>
              <a:rPr lang="en-US" sz="1800" dirty="0" err="1" smtClean="0"/>
              <a:t>Até</a:t>
            </a:r>
            <a:r>
              <a:rPr lang="en-US" sz="1800" dirty="0" smtClean="0"/>
              <a:t> a </a:t>
            </a:r>
            <a:r>
              <a:rPr lang="en-US" sz="1800" dirty="0" err="1" smtClean="0"/>
              <a:t>manhã</a:t>
            </a:r>
            <a:r>
              <a:rPr lang="en-US" sz="1800" dirty="0" smtClean="0"/>
              <a:t> do </a:t>
            </a:r>
            <a:r>
              <a:rPr lang="en-US" sz="1800" dirty="0" err="1" smtClean="0"/>
              <a:t>dia</a:t>
            </a:r>
            <a:r>
              <a:rPr lang="en-US" sz="1800" dirty="0" smtClean="0"/>
              <a:t> 02/01 </a:t>
            </a:r>
            <a:r>
              <a:rPr lang="en-US" sz="1800" dirty="0" err="1" smtClean="0"/>
              <a:t>foram</a:t>
            </a:r>
            <a:r>
              <a:rPr lang="en-US" sz="1800" dirty="0" smtClean="0"/>
              <a:t> </a:t>
            </a:r>
            <a:r>
              <a:rPr lang="en-US" sz="1800" dirty="0" err="1" smtClean="0"/>
              <a:t>registradas</a:t>
            </a:r>
            <a:r>
              <a:rPr lang="en-US" sz="1800" dirty="0" smtClean="0"/>
              <a:t> 57 </a:t>
            </a:r>
            <a:r>
              <a:rPr lang="en-US" sz="1800" dirty="0" err="1" smtClean="0"/>
              <a:t>mortes</a:t>
            </a:r>
            <a:r>
              <a:rPr lang="en-US" sz="1800" dirty="0" smtClean="0"/>
              <a:t> </a:t>
            </a:r>
            <a:r>
              <a:rPr lang="en-US" sz="1800" dirty="0" err="1" smtClean="0"/>
              <a:t>em</a:t>
            </a:r>
            <a:r>
              <a:rPr lang="en-US" sz="1800" dirty="0" smtClean="0"/>
              <a:t> </a:t>
            </a:r>
            <a:r>
              <a:rPr lang="en-US" sz="1800" dirty="0" err="1" smtClean="0"/>
              <a:t>dois</a:t>
            </a:r>
            <a:r>
              <a:rPr lang="en-US" sz="1800" dirty="0" smtClean="0"/>
              <a:t> </a:t>
            </a:r>
            <a:r>
              <a:rPr lang="en-US" sz="1800" dirty="0" err="1" smtClean="0"/>
              <a:t>eventos</a:t>
            </a:r>
            <a:r>
              <a:rPr lang="en-US" sz="1800" dirty="0" smtClean="0"/>
              <a:t> de </a:t>
            </a:r>
            <a:r>
              <a:rPr lang="en-US" sz="1800" dirty="0" err="1" smtClean="0"/>
              <a:t>deslizamento</a:t>
            </a:r>
            <a:r>
              <a:rPr lang="en-US" sz="1800" dirty="0" smtClean="0"/>
              <a:t>, um </a:t>
            </a:r>
            <a:r>
              <a:rPr lang="en-US" sz="1800" dirty="0" err="1" smtClean="0"/>
              <a:t>na</a:t>
            </a:r>
            <a:r>
              <a:rPr lang="en-US" sz="1800" dirty="0" smtClean="0"/>
              <a:t> </a:t>
            </a:r>
            <a:r>
              <a:rPr lang="en-US" sz="1800" dirty="0" err="1" smtClean="0"/>
              <a:t>Ilha</a:t>
            </a:r>
            <a:r>
              <a:rPr lang="en-US" sz="1800" dirty="0" smtClean="0"/>
              <a:t> Grande e </a:t>
            </a:r>
            <a:r>
              <a:rPr lang="en-US" sz="1800" dirty="0" err="1" smtClean="0"/>
              <a:t>outro</a:t>
            </a:r>
            <a:r>
              <a:rPr lang="en-US" sz="1800" dirty="0" smtClean="0"/>
              <a:t> </a:t>
            </a:r>
            <a:r>
              <a:rPr lang="en-US" sz="1800" dirty="0" err="1" smtClean="0"/>
              <a:t>na</a:t>
            </a:r>
            <a:r>
              <a:rPr lang="en-US" sz="1800" dirty="0" smtClean="0"/>
              <a:t> parte continental de </a:t>
            </a:r>
            <a:r>
              <a:rPr lang="en-US" sz="1800" dirty="0" err="1" smtClean="0"/>
              <a:t>Angra</a:t>
            </a:r>
            <a:r>
              <a:rPr lang="en-US" sz="1800" dirty="0" smtClean="0"/>
              <a:t> dos Reis. Total </a:t>
            </a:r>
            <a:r>
              <a:rPr lang="en-US" sz="1800" dirty="0" err="1" smtClean="0"/>
              <a:t>pluviométrico</a:t>
            </a:r>
            <a:r>
              <a:rPr lang="en-US" sz="1800" dirty="0" smtClean="0"/>
              <a:t>: 142,9 mm</a:t>
            </a:r>
          </a:p>
          <a:p>
            <a:pPr algn="just"/>
            <a:r>
              <a:rPr lang="en-US" sz="1800" dirty="0" smtClean="0"/>
              <a:t>Na </a:t>
            </a:r>
            <a:r>
              <a:rPr lang="en-US" sz="1800" dirty="0" err="1" smtClean="0"/>
              <a:t>Região</a:t>
            </a:r>
            <a:r>
              <a:rPr lang="en-US" sz="1800" dirty="0" smtClean="0"/>
              <a:t> do Vale do </a:t>
            </a:r>
            <a:r>
              <a:rPr lang="en-US" sz="1800" dirty="0" err="1" smtClean="0"/>
              <a:t>Paraíba</a:t>
            </a:r>
            <a:r>
              <a:rPr lang="en-US" sz="1800" dirty="0" smtClean="0"/>
              <a:t> (SP) </a:t>
            </a:r>
            <a:r>
              <a:rPr lang="en-US" sz="1800" dirty="0" err="1" smtClean="0"/>
              <a:t>ocorreram</a:t>
            </a:r>
            <a:r>
              <a:rPr lang="en-US" sz="1800" dirty="0" smtClean="0"/>
              <a:t> </a:t>
            </a:r>
            <a:r>
              <a:rPr lang="en-US" sz="1800" dirty="0" err="1" smtClean="0"/>
              <a:t>enchentes</a:t>
            </a:r>
            <a:r>
              <a:rPr lang="en-US" sz="1800" dirty="0" smtClean="0"/>
              <a:t> </a:t>
            </a:r>
            <a:r>
              <a:rPr lang="en-US" sz="1800" dirty="0" err="1" smtClean="0"/>
              <a:t>em</a:t>
            </a:r>
            <a:r>
              <a:rPr lang="en-US" sz="1800" dirty="0" smtClean="0"/>
              <a:t> </a:t>
            </a:r>
            <a:r>
              <a:rPr lang="en-US" sz="1800" dirty="0" err="1" smtClean="0"/>
              <a:t>Guaratinguetá</a:t>
            </a:r>
            <a:r>
              <a:rPr lang="en-US" sz="1800" dirty="0" smtClean="0"/>
              <a:t>, </a:t>
            </a:r>
            <a:r>
              <a:rPr lang="en-US" sz="1800" dirty="0" err="1" smtClean="0"/>
              <a:t>Aparecida</a:t>
            </a:r>
            <a:r>
              <a:rPr lang="en-US" sz="1800" dirty="0" smtClean="0"/>
              <a:t>, São </a:t>
            </a:r>
            <a:r>
              <a:rPr lang="en-US" sz="1800" dirty="0" err="1" smtClean="0"/>
              <a:t>Luiz</a:t>
            </a:r>
            <a:r>
              <a:rPr lang="en-US" sz="1800" dirty="0" smtClean="0"/>
              <a:t> do </a:t>
            </a:r>
            <a:r>
              <a:rPr lang="en-US" sz="1800" dirty="0" err="1" smtClean="0"/>
              <a:t>Paraitinga</a:t>
            </a:r>
            <a:r>
              <a:rPr lang="en-US" sz="1800" dirty="0" smtClean="0"/>
              <a:t> e Cunha. </a:t>
            </a:r>
            <a:r>
              <a:rPr lang="en-US" sz="1800" dirty="0" err="1" smtClean="0"/>
              <a:t>Cinco</a:t>
            </a:r>
            <a:r>
              <a:rPr lang="en-US" sz="1800" dirty="0" smtClean="0"/>
              <a:t> </a:t>
            </a:r>
            <a:r>
              <a:rPr lang="en-US" sz="1800" dirty="0" err="1" smtClean="0"/>
              <a:t>pessoas</a:t>
            </a:r>
            <a:r>
              <a:rPr lang="en-US" sz="1800" dirty="0" smtClean="0"/>
              <a:t> </a:t>
            </a:r>
            <a:r>
              <a:rPr lang="en-US" sz="1800" dirty="0" err="1" smtClean="0"/>
              <a:t>morreram</a:t>
            </a:r>
            <a:r>
              <a:rPr lang="en-US" sz="1800" dirty="0" smtClean="0"/>
              <a:t> </a:t>
            </a:r>
            <a:r>
              <a:rPr lang="en-US" sz="1800" dirty="0" err="1" smtClean="0"/>
              <a:t>em</a:t>
            </a:r>
            <a:r>
              <a:rPr lang="en-US" sz="1800" dirty="0" smtClean="0"/>
              <a:t> Cunha </a:t>
            </a:r>
            <a:r>
              <a:rPr lang="en-US" sz="1800" dirty="0" err="1" smtClean="0"/>
              <a:t>soterradas</a:t>
            </a:r>
            <a:r>
              <a:rPr lang="en-US" sz="1800" dirty="0" smtClean="0"/>
              <a:t>  </a:t>
            </a:r>
            <a:r>
              <a:rPr lang="en-US" sz="1800" dirty="0" err="1" smtClean="0"/>
              <a:t>após</a:t>
            </a:r>
            <a:r>
              <a:rPr lang="en-US" sz="1800" dirty="0" smtClean="0"/>
              <a:t> </a:t>
            </a:r>
            <a:r>
              <a:rPr lang="en-US" sz="1800" dirty="0" err="1" smtClean="0"/>
              <a:t>deslizamento</a:t>
            </a:r>
            <a:r>
              <a:rPr lang="en-US" sz="1800" dirty="0" smtClean="0"/>
              <a:t> de terra.</a:t>
            </a:r>
          </a:p>
          <a:p>
            <a:pPr algn="just"/>
            <a:r>
              <a:rPr lang="en-US" sz="1800" dirty="0" err="1" smtClean="0"/>
              <a:t>Em</a:t>
            </a:r>
            <a:r>
              <a:rPr lang="en-US" sz="1800" dirty="0" smtClean="0"/>
              <a:t> MG, 92 </a:t>
            </a:r>
            <a:r>
              <a:rPr lang="en-US" sz="1800" dirty="0" err="1" smtClean="0"/>
              <a:t>municípios</a:t>
            </a:r>
            <a:r>
              <a:rPr lang="en-US" sz="1800" dirty="0" smtClean="0"/>
              <a:t> </a:t>
            </a:r>
            <a:r>
              <a:rPr lang="en-US" sz="1800" dirty="0" err="1" smtClean="0"/>
              <a:t>afetados</a:t>
            </a:r>
            <a:r>
              <a:rPr lang="en-US" sz="1800" dirty="0" smtClean="0"/>
              <a:t> </a:t>
            </a:r>
            <a:r>
              <a:rPr lang="en-US" sz="1800" dirty="0" err="1" smtClean="0"/>
              <a:t>por</a:t>
            </a:r>
            <a:r>
              <a:rPr lang="en-US" sz="1800" dirty="0" smtClean="0"/>
              <a:t> </a:t>
            </a:r>
            <a:r>
              <a:rPr lang="en-US" sz="1800" dirty="0" err="1" smtClean="0"/>
              <a:t>enchentes</a:t>
            </a:r>
            <a:r>
              <a:rPr lang="en-US" sz="1800" dirty="0" smtClean="0"/>
              <a:t>, </a:t>
            </a:r>
            <a:r>
              <a:rPr lang="en-US" sz="1800" dirty="0" err="1" smtClean="0"/>
              <a:t>vendavais</a:t>
            </a:r>
            <a:r>
              <a:rPr lang="en-US" sz="1800" dirty="0" smtClean="0"/>
              <a:t>, </a:t>
            </a:r>
            <a:r>
              <a:rPr lang="en-US" sz="1800" dirty="0" err="1" smtClean="0"/>
              <a:t>deslizamentos</a:t>
            </a:r>
            <a:r>
              <a:rPr lang="en-US" sz="1800" dirty="0" smtClean="0"/>
              <a:t> de terra</a:t>
            </a:r>
          </a:p>
        </p:txBody>
      </p:sp>
      <p:pic>
        <p:nvPicPr>
          <p:cNvPr id="25604" name="Imagem 10" descr="angra2010_2.bmp"/>
          <p:cNvPicPr>
            <a:picLocks noChangeAspect="1"/>
          </p:cNvPicPr>
          <p:nvPr/>
        </p:nvPicPr>
        <p:blipFill>
          <a:blip r:embed="rId2" cstate="print"/>
          <a:srcRect/>
          <a:stretch>
            <a:fillRect/>
          </a:stretch>
        </p:blipFill>
        <p:spPr bwMode="auto">
          <a:xfrm>
            <a:off x="611188" y="4365104"/>
            <a:ext cx="2619375" cy="1963738"/>
          </a:xfrm>
          <a:prstGeom prst="rect">
            <a:avLst/>
          </a:prstGeom>
          <a:noFill/>
          <a:ln w="9525">
            <a:noFill/>
            <a:miter lim="800000"/>
            <a:headEnd/>
            <a:tailEnd/>
          </a:ln>
        </p:spPr>
      </p:pic>
      <p:pic>
        <p:nvPicPr>
          <p:cNvPr id="25605" name="Imagem 11" descr="angra2010_3.bmp"/>
          <p:cNvPicPr>
            <a:picLocks noChangeAspect="1"/>
          </p:cNvPicPr>
          <p:nvPr/>
        </p:nvPicPr>
        <p:blipFill>
          <a:blip r:embed="rId3" cstate="print"/>
          <a:srcRect/>
          <a:stretch>
            <a:fillRect/>
          </a:stretch>
        </p:blipFill>
        <p:spPr bwMode="auto">
          <a:xfrm>
            <a:off x="3348038" y="4365104"/>
            <a:ext cx="2617787" cy="1963738"/>
          </a:xfrm>
          <a:prstGeom prst="rect">
            <a:avLst/>
          </a:prstGeom>
          <a:noFill/>
          <a:ln w="9525">
            <a:noFill/>
            <a:miter lim="800000"/>
            <a:headEnd/>
            <a:tailEnd/>
          </a:ln>
        </p:spPr>
      </p:pic>
      <p:pic>
        <p:nvPicPr>
          <p:cNvPr id="25606" name="Imagem 14" descr="10003201.jpg"/>
          <p:cNvPicPr>
            <a:picLocks noChangeAspect="1"/>
          </p:cNvPicPr>
          <p:nvPr/>
        </p:nvPicPr>
        <p:blipFill>
          <a:blip r:embed="rId4" cstate="print"/>
          <a:srcRect/>
          <a:stretch>
            <a:fillRect/>
          </a:stretch>
        </p:blipFill>
        <p:spPr bwMode="auto">
          <a:xfrm>
            <a:off x="6156325" y="4437112"/>
            <a:ext cx="2828925" cy="1885950"/>
          </a:xfrm>
          <a:prstGeom prst="rect">
            <a:avLst/>
          </a:prstGeom>
          <a:noFill/>
          <a:ln w="9525">
            <a:noFill/>
            <a:miter lim="800000"/>
            <a:headEnd/>
            <a:tailEnd/>
          </a:ln>
        </p:spPr>
      </p:pic>
    </p:spTree>
    <p:extLst>
      <p:ext uri="{BB962C8B-B14F-4D97-AF65-F5344CB8AC3E}">
        <p14:creationId xmlns:p14="http://schemas.microsoft.com/office/powerpoint/2010/main" val="32909799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9" name="Imagem 7" descr="S11219752_200912310000.jpg"/>
          <p:cNvPicPr>
            <a:picLocks noChangeAspect="1"/>
          </p:cNvPicPr>
          <p:nvPr/>
        </p:nvPicPr>
        <p:blipFill>
          <a:blip r:embed="rId2" cstate="print"/>
          <a:stretch>
            <a:fillRect/>
          </a:stretch>
        </p:blipFill>
        <p:spPr bwMode="auto">
          <a:xfrm>
            <a:off x="830" y="333375"/>
            <a:ext cx="3086028" cy="2920999"/>
          </a:xfrm>
          <a:prstGeom prst="rect">
            <a:avLst/>
          </a:prstGeom>
          <a:noFill/>
          <a:ln w="9525">
            <a:noFill/>
            <a:miter lim="800000"/>
            <a:headEnd/>
            <a:tailEnd/>
          </a:ln>
        </p:spPr>
      </p:pic>
      <p:pic>
        <p:nvPicPr>
          <p:cNvPr id="26630" name="Imagem 8" descr="S11219752_200912310600.jpg"/>
          <p:cNvPicPr>
            <a:picLocks noChangeAspect="1"/>
          </p:cNvPicPr>
          <p:nvPr/>
        </p:nvPicPr>
        <p:blipFill>
          <a:blip r:embed="rId3" cstate="print"/>
          <a:stretch>
            <a:fillRect/>
          </a:stretch>
        </p:blipFill>
        <p:spPr bwMode="auto">
          <a:xfrm>
            <a:off x="3059942" y="333375"/>
            <a:ext cx="3086028" cy="2920999"/>
          </a:xfrm>
          <a:prstGeom prst="rect">
            <a:avLst/>
          </a:prstGeom>
          <a:noFill/>
          <a:ln w="9525">
            <a:noFill/>
            <a:miter lim="800000"/>
            <a:headEnd/>
            <a:tailEnd/>
          </a:ln>
        </p:spPr>
      </p:pic>
      <p:pic>
        <p:nvPicPr>
          <p:cNvPr id="26631" name="Imagem 9" descr="S11219752_200912311200.jpg"/>
          <p:cNvPicPr>
            <a:picLocks noChangeAspect="1"/>
          </p:cNvPicPr>
          <p:nvPr/>
        </p:nvPicPr>
        <p:blipFill>
          <a:blip r:embed="rId4" cstate="print"/>
          <a:stretch>
            <a:fillRect/>
          </a:stretch>
        </p:blipFill>
        <p:spPr bwMode="auto">
          <a:xfrm>
            <a:off x="6157155" y="333375"/>
            <a:ext cx="3086028" cy="2920999"/>
          </a:xfrm>
          <a:prstGeom prst="rect">
            <a:avLst/>
          </a:prstGeom>
          <a:noFill/>
          <a:ln w="9525">
            <a:noFill/>
            <a:miter lim="800000"/>
            <a:headEnd/>
            <a:tailEnd/>
          </a:ln>
        </p:spPr>
      </p:pic>
      <p:sp>
        <p:nvSpPr>
          <p:cNvPr id="26632" name="CaixaDeTexto 2"/>
          <p:cNvSpPr txBox="1">
            <a:spLocks noChangeArrowheads="1"/>
          </p:cNvSpPr>
          <p:nvPr/>
        </p:nvSpPr>
        <p:spPr bwMode="auto">
          <a:xfrm>
            <a:off x="827088" y="0"/>
            <a:ext cx="1915909" cy="369332"/>
          </a:xfrm>
          <a:prstGeom prst="rect">
            <a:avLst/>
          </a:prstGeom>
          <a:noFill/>
          <a:ln w="9525">
            <a:noFill/>
            <a:miter lim="800000"/>
            <a:headEnd/>
            <a:tailEnd/>
          </a:ln>
        </p:spPr>
        <p:txBody>
          <a:bodyPr wrap="none">
            <a:spAutoFit/>
          </a:bodyPr>
          <a:lstStyle/>
          <a:p>
            <a:r>
              <a:rPr lang="en-US" dirty="0" smtClean="0"/>
              <a:t>07/12/2009 </a:t>
            </a:r>
            <a:r>
              <a:rPr lang="en-US" dirty="0"/>
              <a:t>– 00 Z</a:t>
            </a:r>
          </a:p>
        </p:txBody>
      </p:sp>
      <p:sp>
        <p:nvSpPr>
          <p:cNvPr id="26633" name="CaixaDeTexto 2"/>
          <p:cNvSpPr txBox="1">
            <a:spLocks noChangeArrowheads="1"/>
          </p:cNvSpPr>
          <p:nvPr/>
        </p:nvSpPr>
        <p:spPr bwMode="auto">
          <a:xfrm>
            <a:off x="3779838" y="0"/>
            <a:ext cx="1915909" cy="369332"/>
          </a:xfrm>
          <a:prstGeom prst="rect">
            <a:avLst/>
          </a:prstGeom>
          <a:noFill/>
          <a:ln w="9525">
            <a:noFill/>
            <a:miter lim="800000"/>
            <a:headEnd/>
            <a:tailEnd/>
          </a:ln>
        </p:spPr>
        <p:txBody>
          <a:bodyPr wrap="none">
            <a:spAutoFit/>
          </a:bodyPr>
          <a:lstStyle/>
          <a:p>
            <a:r>
              <a:rPr lang="en-US" dirty="0" smtClean="0"/>
              <a:t>07/12/2009 – 06 Z</a:t>
            </a:r>
            <a:endParaRPr lang="en-US" dirty="0"/>
          </a:p>
        </p:txBody>
      </p:sp>
      <p:sp>
        <p:nvSpPr>
          <p:cNvPr id="26634" name="CaixaDeTexto 2"/>
          <p:cNvSpPr txBox="1">
            <a:spLocks noChangeArrowheads="1"/>
          </p:cNvSpPr>
          <p:nvPr/>
        </p:nvSpPr>
        <p:spPr bwMode="auto">
          <a:xfrm>
            <a:off x="6804025" y="0"/>
            <a:ext cx="1915909" cy="923330"/>
          </a:xfrm>
          <a:prstGeom prst="rect">
            <a:avLst/>
          </a:prstGeom>
          <a:noFill/>
          <a:ln w="9525">
            <a:noFill/>
            <a:miter lim="800000"/>
            <a:headEnd/>
            <a:tailEnd/>
          </a:ln>
        </p:spPr>
        <p:txBody>
          <a:bodyPr wrap="none">
            <a:spAutoFit/>
          </a:bodyPr>
          <a:lstStyle/>
          <a:p>
            <a:r>
              <a:rPr lang="en-US" dirty="0" smtClean="0"/>
              <a:t>07/12/2009 – 12 Z</a:t>
            </a:r>
          </a:p>
          <a:p>
            <a:endParaRPr lang="en-US" dirty="0" smtClean="0"/>
          </a:p>
          <a:p>
            <a:r>
              <a:rPr lang="en-US" dirty="0" smtClean="0"/>
              <a:t> </a:t>
            </a:r>
            <a:endParaRPr lang="en-US" dirty="0"/>
          </a:p>
        </p:txBody>
      </p:sp>
      <p:pic>
        <p:nvPicPr>
          <p:cNvPr id="12" name="Imagem 5" descr="S11219752_200912311800.jpg"/>
          <p:cNvPicPr>
            <a:picLocks noChangeAspect="1"/>
          </p:cNvPicPr>
          <p:nvPr/>
        </p:nvPicPr>
        <p:blipFill>
          <a:blip r:embed="rId5" cstate="print"/>
          <a:stretch>
            <a:fillRect/>
          </a:stretch>
        </p:blipFill>
        <p:spPr bwMode="auto">
          <a:xfrm>
            <a:off x="830" y="3789040"/>
            <a:ext cx="3086028" cy="2920999"/>
          </a:xfrm>
          <a:prstGeom prst="rect">
            <a:avLst/>
          </a:prstGeom>
          <a:noFill/>
          <a:ln w="9525">
            <a:noFill/>
            <a:miter lim="800000"/>
            <a:headEnd/>
            <a:tailEnd/>
          </a:ln>
        </p:spPr>
      </p:pic>
      <p:pic>
        <p:nvPicPr>
          <p:cNvPr id="13" name="Imagem 6" descr="S11219752_201001010000.jpg"/>
          <p:cNvPicPr>
            <a:picLocks noChangeAspect="1"/>
          </p:cNvPicPr>
          <p:nvPr/>
        </p:nvPicPr>
        <p:blipFill>
          <a:blip r:embed="rId6" cstate="print"/>
          <a:stretch>
            <a:fillRect/>
          </a:stretch>
        </p:blipFill>
        <p:spPr bwMode="auto">
          <a:xfrm>
            <a:off x="3025018" y="3789040"/>
            <a:ext cx="3086028" cy="2920999"/>
          </a:xfrm>
          <a:prstGeom prst="rect">
            <a:avLst/>
          </a:prstGeom>
          <a:noFill/>
          <a:ln w="9525">
            <a:noFill/>
            <a:miter lim="800000"/>
            <a:headEnd/>
            <a:tailEnd/>
          </a:ln>
        </p:spPr>
      </p:pic>
      <p:pic>
        <p:nvPicPr>
          <p:cNvPr id="14" name="Imagem 7" descr="S11219752_201001010600.jpg"/>
          <p:cNvPicPr>
            <a:picLocks noChangeAspect="1"/>
          </p:cNvPicPr>
          <p:nvPr/>
        </p:nvPicPr>
        <p:blipFill>
          <a:blip r:embed="rId7" cstate="print"/>
          <a:stretch>
            <a:fillRect/>
          </a:stretch>
        </p:blipFill>
        <p:spPr bwMode="auto">
          <a:xfrm>
            <a:off x="6093655" y="3789040"/>
            <a:ext cx="3086028" cy="2920999"/>
          </a:xfrm>
          <a:prstGeom prst="rect">
            <a:avLst/>
          </a:prstGeom>
          <a:noFill/>
          <a:ln w="9525">
            <a:noFill/>
            <a:miter lim="800000"/>
            <a:headEnd/>
            <a:tailEnd/>
          </a:ln>
        </p:spPr>
      </p:pic>
      <p:sp>
        <p:nvSpPr>
          <p:cNvPr id="15" name="CaixaDeTexto 2"/>
          <p:cNvSpPr txBox="1">
            <a:spLocks noChangeArrowheads="1"/>
          </p:cNvSpPr>
          <p:nvPr/>
        </p:nvSpPr>
        <p:spPr bwMode="auto">
          <a:xfrm>
            <a:off x="3816351" y="3455665"/>
            <a:ext cx="1915909" cy="646331"/>
          </a:xfrm>
          <a:prstGeom prst="rect">
            <a:avLst/>
          </a:prstGeom>
          <a:noFill/>
          <a:ln w="9525">
            <a:noFill/>
            <a:miter lim="800000"/>
            <a:headEnd/>
            <a:tailEnd/>
          </a:ln>
        </p:spPr>
        <p:txBody>
          <a:bodyPr wrap="none">
            <a:spAutoFit/>
          </a:bodyPr>
          <a:lstStyle/>
          <a:p>
            <a:r>
              <a:rPr lang="en-US" dirty="0" smtClean="0"/>
              <a:t>08/12/2009 – 00 Z</a:t>
            </a:r>
          </a:p>
          <a:p>
            <a:endParaRPr lang="en-US" dirty="0"/>
          </a:p>
        </p:txBody>
      </p:sp>
      <p:sp>
        <p:nvSpPr>
          <p:cNvPr id="16" name="CaixaDeTexto 2"/>
          <p:cNvSpPr txBox="1">
            <a:spLocks noChangeArrowheads="1"/>
          </p:cNvSpPr>
          <p:nvPr/>
        </p:nvSpPr>
        <p:spPr bwMode="auto">
          <a:xfrm>
            <a:off x="6911976" y="3455665"/>
            <a:ext cx="1915909" cy="646331"/>
          </a:xfrm>
          <a:prstGeom prst="rect">
            <a:avLst/>
          </a:prstGeom>
          <a:noFill/>
          <a:ln w="9525">
            <a:noFill/>
            <a:miter lim="800000"/>
            <a:headEnd/>
            <a:tailEnd/>
          </a:ln>
        </p:spPr>
        <p:txBody>
          <a:bodyPr wrap="none">
            <a:spAutoFit/>
          </a:bodyPr>
          <a:lstStyle/>
          <a:p>
            <a:r>
              <a:rPr lang="en-US" dirty="0" smtClean="0"/>
              <a:t>08/12/2009 – 06 Z</a:t>
            </a:r>
          </a:p>
          <a:p>
            <a:endParaRPr lang="en-US" dirty="0" smtClean="0"/>
          </a:p>
        </p:txBody>
      </p:sp>
      <p:sp>
        <p:nvSpPr>
          <p:cNvPr id="17" name="CaixaDeTexto 2"/>
          <p:cNvSpPr txBox="1">
            <a:spLocks noChangeArrowheads="1"/>
          </p:cNvSpPr>
          <p:nvPr/>
        </p:nvSpPr>
        <p:spPr bwMode="auto">
          <a:xfrm>
            <a:off x="720726" y="3455665"/>
            <a:ext cx="1915909" cy="646331"/>
          </a:xfrm>
          <a:prstGeom prst="rect">
            <a:avLst/>
          </a:prstGeom>
          <a:noFill/>
          <a:ln w="9525">
            <a:noFill/>
            <a:miter lim="800000"/>
            <a:headEnd/>
            <a:tailEnd/>
          </a:ln>
        </p:spPr>
        <p:txBody>
          <a:bodyPr wrap="none">
            <a:spAutoFit/>
          </a:bodyPr>
          <a:lstStyle/>
          <a:p>
            <a:r>
              <a:rPr lang="en-US" dirty="0" smtClean="0"/>
              <a:t>07/12/2009 – 18 Z</a:t>
            </a:r>
          </a:p>
          <a:p>
            <a:endParaRPr lang="en-US" dirty="0"/>
          </a:p>
        </p:txBody>
      </p:sp>
    </p:spTree>
    <p:extLst>
      <p:ext uri="{BB962C8B-B14F-4D97-AF65-F5344CB8AC3E}">
        <p14:creationId xmlns:p14="http://schemas.microsoft.com/office/powerpoint/2010/main" val="26574144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9" name="Imagem 7" descr="S11219752_200912310000.jpg"/>
          <p:cNvPicPr>
            <a:picLocks noChangeAspect="1"/>
          </p:cNvPicPr>
          <p:nvPr/>
        </p:nvPicPr>
        <p:blipFill>
          <a:blip r:embed="rId2" cstate="print"/>
          <a:stretch>
            <a:fillRect/>
          </a:stretch>
        </p:blipFill>
        <p:spPr bwMode="auto">
          <a:xfrm>
            <a:off x="830" y="333375"/>
            <a:ext cx="3086027" cy="2920999"/>
          </a:xfrm>
          <a:prstGeom prst="rect">
            <a:avLst/>
          </a:prstGeom>
          <a:noFill/>
          <a:ln w="9525">
            <a:noFill/>
            <a:miter lim="800000"/>
            <a:headEnd/>
            <a:tailEnd/>
          </a:ln>
        </p:spPr>
      </p:pic>
      <p:pic>
        <p:nvPicPr>
          <p:cNvPr id="26630" name="Imagem 8" descr="S11219752_200912310600.jpg"/>
          <p:cNvPicPr>
            <a:picLocks noChangeAspect="1"/>
          </p:cNvPicPr>
          <p:nvPr/>
        </p:nvPicPr>
        <p:blipFill>
          <a:blip r:embed="rId3" cstate="print"/>
          <a:stretch>
            <a:fillRect/>
          </a:stretch>
        </p:blipFill>
        <p:spPr bwMode="auto">
          <a:xfrm>
            <a:off x="3059942" y="333375"/>
            <a:ext cx="3086027" cy="2920999"/>
          </a:xfrm>
          <a:prstGeom prst="rect">
            <a:avLst/>
          </a:prstGeom>
          <a:noFill/>
          <a:ln w="9525">
            <a:noFill/>
            <a:miter lim="800000"/>
            <a:headEnd/>
            <a:tailEnd/>
          </a:ln>
        </p:spPr>
      </p:pic>
      <p:pic>
        <p:nvPicPr>
          <p:cNvPr id="26631" name="Imagem 9" descr="S11219752_200912311200.jpg"/>
          <p:cNvPicPr>
            <a:picLocks noChangeAspect="1"/>
          </p:cNvPicPr>
          <p:nvPr/>
        </p:nvPicPr>
        <p:blipFill>
          <a:blip r:embed="rId4" cstate="print"/>
          <a:stretch>
            <a:fillRect/>
          </a:stretch>
        </p:blipFill>
        <p:spPr bwMode="auto">
          <a:xfrm>
            <a:off x="6157155" y="333375"/>
            <a:ext cx="3086027" cy="2920999"/>
          </a:xfrm>
          <a:prstGeom prst="rect">
            <a:avLst/>
          </a:prstGeom>
          <a:noFill/>
          <a:ln w="9525">
            <a:noFill/>
            <a:miter lim="800000"/>
            <a:headEnd/>
            <a:tailEnd/>
          </a:ln>
        </p:spPr>
      </p:pic>
      <p:sp>
        <p:nvSpPr>
          <p:cNvPr id="26632" name="CaixaDeTexto 2"/>
          <p:cNvSpPr txBox="1">
            <a:spLocks noChangeArrowheads="1"/>
          </p:cNvSpPr>
          <p:nvPr/>
        </p:nvSpPr>
        <p:spPr bwMode="auto">
          <a:xfrm>
            <a:off x="827088" y="0"/>
            <a:ext cx="1915909" cy="646331"/>
          </a:xfrm>
          <a:prstGeom prst="rect">
            <a:avLst/>
          </a:prstGeom>
          <a:noFill/>
          <a:ln w="9525">
            <a:noFill/>
            <a:miter lim="800000"/>
            <a:headEnd/>
            <a:tailEnd/>
          </a:ln>
        </p:spPr>
        <p:txBody>
          <a:bodyPr wrap="none">
            <a:spAutoFit/>
          </a:bodyPr>
          <a:lstStyle/>
          <a:p>
            <a:r>
              <a:rPr lang="en-US" dirty="0" smtClean="0"/>
              <a:t>08/12/2009 – 12 Z</a:t>
            </a:r>
          </a:p>
          <a:p>
            <a:endParaRPr lang="en-US" dirty="0"/>
          </a:p>
        </p:txBody>
      </p:sp>
      <p:sp>
        <p:nvSpPr>
          <p:cNvPr id="26633" name="CaixaDeTexto 2"/>
          <p:cNvSpPr txBox="1">
            <a:spLocks noChangeArrowheads="1"/>
          </p:cNvSpPr>
          <p:nvPr/>
        </p:nvSpPr>
        <p:spPr bwMode="auto">
          <a:xfrm>
            <a:off x="3779838" y="0"/>
            <a:ext cx="1915909" cy="923330"/>
          </a:xfrm>
          <a:prstGeom prst="rect">
            <a:avLst/>
          </a:prstGeom>
          <a:noFill/>
          <a:ln w="9525">
            <a:noFill/>
            <a:miter lim="800000"/>
            <a:headEnd/>
            <a:tailEnd/>
          </a:ln>
        </p:spPr>
        <p:txBody>
          <a:bodyPr wrap="none">
            <a:spAutoFit/>
          </a:bodyPr>
          <a:lstStyle/>
          <a:p>
            <a:r>
              <a:rPr lang="en-US" dirty="0" smtClean="0"/>
              <a:t>08/12/2009 – 18 Z</a:t>
            </a:r>
          </a:p>
          <a:p>
            <a:r>
              <a:rPr lang="en-US" dirty="0" smtClean="0"/>
              <a:t> </a:t>
            </a:r>
          </a:p>
          <a:p>
            <a:endParaRPr lang="en-US" dirty="0" smtClean="0"/>
          </a:p>
        </p:txBody>
      </p:sp>
      <p:sp>
        <p:nvSpPr>
          <p:cNvPr id="26634" name="CaixaDeTexto 2"/>
          <p:cNvSpPr txBox="1">
            <a:spLocks noChangeArrowheads="1"/>
          </p:cNvSpPr>
          <p:nvPr/>
        </p:nvSpPr>
        <p:spPr bwMode="auto">
          <a:xfrm>
            <a:off x="6804025" y="0"/>
            <a:ext cx="1915909" cy="923330"/>
          </a:xfrm>
          <a:prstGeom prst="rect">
            <a:avLst/>
          </a:prstGeom>
          <a:noFill/>
          <a:ln w="9525">
            <a:noFill/>
            <a:miter lim="800000"/>
            <a:headEnd/>
            <a:tailEnd/>
          </a:ln>
        </p:spPr>
        <p:txBody>
          <a:bodyPr wrap="none">
            <a:spAutoFit/>
          </a:bodyPr>
          <a:lstStyle/>
          <a:p>
            <a:r>
              <a:rPr lang="en-US" dirty="0" smtClean="0"/>
              <a:t>09/12/2009 – 00 Z</a:t>
            </a:r>
          </a:p>
          <a:p>
            <a:endParaRPr lang="en-US" dirty="0" smtClean="0"/>
          </a:p>
          <a:p>
            <a:r>
              <a:rPr lang="en-US" dirty="0" smtClean="0"/>
              <a:t> </a:t>
            </a:r>
            <a:endParaRPr lang="en-US" dirty="0"/>
          </a:p>
        </p:txBody>
      </p:sp>
      <p:pic>
        <p:nvPicPr>
          <p:cNvPr id="12" name="Imagem 5" descr="S11219752_200912311800.jpg"/>
          <p:cNvPicPr>
            <a:picLocks noChangeAspect="1"/>
          </p:cNvPicPr>
          <p:nvPr/>
        </p:nvPicPr>
        <p:blipFill>
          <a:blip r:embed="rId5" cstate="print"/>
          <a:stretch>
            <a:fillRect/>
          </a:stretch>
        </p:blipFill>
        <p:spPr bwMode="auto">
          <a:xfrm>
            <a:off x="830" y="3789040"/>
            <a:ext cx="3086027" cy="2920999"/>
          </a:xfrm>
          <a:prstGeom prst="rect">
            <a:avLst/>
          </a:prstGeom>
          <a:noFill/>
          <a:ln w="9525">
            <a:noFill/>
            <a:miter lim="800000"/>
            <a:headEnd/>
            <a:tailEnd/>
          </a:ln>
        </p:spPr>
      </p:pic>
      <p:pic>
        <p:nvPicPr>
          <p:cNvPr id="13" name="Imagem 6" descr="S11219752_201001010000.jpg"/>
          <p:cNvPicPr>
            <a:picLocks noChangeAspect="1"/>
          </p:cNvPicPr>
          <p:nvPr/>
        </p:nvPicPr>
        <p:blipFill>
          <a:blip r:embed="rId6" cstate="print"/>
          <a:stretch>
            <a:fillRect/>
          </a:stretch>
        </p:blipFill>
        <p:spPr bwMode="auto">
          <a:xfrm>
            <a:off x="3025018" y="3789040"/>
            <a:ext cx="3086027" cy="2920999"/>
          </a:xfrm>
          <a:prstGeom prst="rect">
            <a:avLst/>
          </a:prstGeom>
          <a:noFill/>
          <a:ln w="9525">
            <a:noFill/>
            <a:miter lim="800000"/>
            <a:headEnd/>
            <a:tailEnd/>
          </a:ln>
        </p:spPr>
      </p:pic>
      <p:pic>
        <p:nvPicPr>
          <p:cNvPr id="14" name="Imagem 7" descr="S11219752_201001010600.jpg"/>
          <p:cNvPicPr>
            <a:picLocks noChangeAspect="1"/>
          </p:cNvPicPr>
          <p:nvPr/>
        </p:nvPicPr>
        <p:blipFill>
          <a:blip r:embed="rId7" cstate="print"/>
          <a:stretch>
            <a:fillRect/>
          </a:stretch>
        </p:blipFill>
        <p:spPr bwMode="auto">
          <a:xfrm>
            <a:off x="6093655" y="3789040"/>
            <a:ext cx="3086027" cy="2920999"/>
          </a:xfrm>
          <a:prstGeom prst="rect">
            <a:avLst/>
          </a:prstGeom>
          <a:noFill/>
          <a:ln w="9525">
            <a:noFill/>
            <a:miter lim="800000"/>
            <a:headEnd/>
            <a:tailEnd/>
          </a:ln>
        </p:spPr>
      </p:pic>
      <p:sp>
        <p:nvSpPr>
          <p:cNvPr id="15" name="CaixaDeTexto 2"/>
          <p:cNvSpPr txBox="1">
            <a:spLocks noChangeArrowheads="1"/>
          </p:cNvSpPr>
          <p:nvPr/>
        </p:nvSpPr>
        <p:spPr bwMode="auto">
          <a:xfrm>
            <a:off x="3816351" y="3455665"/>
            <a:ext cx="1863011" cy="646331"/>
          </a:xfrm>
          <a:prstGeom prst="rect">
            <a:avLst/>
          </a:prstGeom>
          <a:noFill/>
          <a:ln w="9525">
            <a:noFill/>
            <a:miter lim="800000"/>
            <a:headEnd/>
            <a:tailEnd/>
          </a:ln>
        </p:spPr>
        <p:txBody>
          <a:bodyPr wrap="none">
            <a:spAutoFit/>
          </a:bodyPr>
          <a:lstStyle/>
          <a:p>
            <a:r>
              <a:rPr lang="en-US" dirty="0" smtClean="0"/>
              <a:t>09/12/2009 – 12Z</a:t>
            </a:r>
          </a:p>
          <a:p>
            <a:endParaRPr lang="en-US" dirty="0"/>
          </a:p>
        </p:txBody>
      </p:sp>
      <p:sp>
        <p:nvSpPr>
          <p:cNvPr id="16" name="CaixaDeTexto 2"/>
          <p:cNvSpPr txBox="1">
            <a:spLocks noChangeArrowheads="1"/>
          </p:cNvSpPr>
          <p:nvPr/>
        </p:nvSpPr>
        <p:spPr bwMode="auto">
          <a:xfrm>
            <a:off x="6911976" y="3455665"/>
            <a:ext cx="1863011" cy="646331"/>
          </a:xfrm>
          <a:prstGeom prst="rect">
            <a:avLst/>
          </a:prstGeom>
          <a:noFill/>
          <a:ln w="9525">
            <a:noFill/>
            <a:miter lim="800000"/>
            <a:headEnd/>
            <a:tailEnd/>
          </a:ln>
        </p:spPr>
        <p:txBody>
          <a:bodyPr wrap="none">
            <a:spAutoFit/>
          </a:bodyPr>
          <a:lstStyle/>
          <a:p>
            <a:r>
              <a:rPr lang="en-US" dirty="0" smtClean="0"/>
              <a:t>09/12/2009 – 18Z</a:t>
            </a:r>
          </a:p>
          <a:p>
            <a:endParaRPr lang="en-US" dirty="0" smtClean="0"/>
          </a:p>
        </p:txBody>
      </p:sp>
      <p:sp>
        <p:nvSpPr>
          <p:cNvPr id="17" name="CaixaDeTexto 2"/>
          <p:cNvSpPr txBox="1">
            <a:spLocks noChangeArrowheads="1"/>
          </p:cNvSpPr>
          <p:nvPr/>
        </p:nvSpPr>
        <p:spPr bwMode="auto">
          <a:xfrm>
            <a:off x="720726" y="3455665"/>
            <a:ext cx="1863011" cy="646331"/>
          </a:xfrm>
          <a:prstGeom prst="rect">
            <a:avLst/>
          </a:prstGeom>
          <a:noFill/>
          <a:ln w="9525">
            <a:noFill/>
            <a:miter lim="800000"/>
            <a:headEnd/>
            <a:tailEnd/>
          </a:ln>
        </p:spPr>
        <p:txBody>
          <a:bodyPr wrap="none">
            <a:spAutoFit/>
          </a:bodyPr>
          <a:lstStyle/>
          <a:p>
            <a:r>
              <a:rPr lang="en-US" dirty="0" smtClean="0"/>
              <a:t>09/12/2009 – 06Z</a:t>
            </a:r>
          </a:p>
          <a:p>
            <a:endParaRPr lang="en-US" dirty="0"/>
          </a:p>
        </p:txBody>
      </p:sp>
    </p:spTree>
    <p:extLst>
      <p:ext uri="{BB962C8B-B14F-4D97-AF65-F5344CB8AC3E}">
        <p14:creationId xmlns:p14="http://schemas.microsoft.com/office/powerpoint/2010/main" val="26574144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9" name="Imagem 7" descr="S11219752_200912310000.jpg"/>
          <p:cNvPicPr>
            <a:picLocks noChangeAspect="1"/>
          </p:cNvPicPr>
          <p:nvPr/>
        </p:nvPicPr>
        <p:blipFill>
          <a:blip r:embed="rId2" cstate="print"/>
          <a:stretch>
            <a:fillRect/>
          </a:stretch>
        </p:blipFill>
        <p:spPr bwMode="auto">
          <a:xfrm>
            <a:off x="830" y="333375"/>
            <a:ext cx="3086027" cy="2920998"/>
          </a:xfrm>
          <a:prstGeom prst="rect">
            <a:avLst/>
          </a:prstGeom>
          <a:noFill/>
          <a:ln w="9525">
            <a:noFill/>
            <a:miter lim="800000"/>
            <a:headEnd/>
            <a:tailEnd/>
          </a:ln>
        </p:spPr>
      </p:pic>
      <p:pic>
        <p:nvPicPr>
          <p:cNvPr id="26630" name="Imagem 8" descr="S11219752_200912310600.jpg"/>
          <p:cNvPicPr>
            <a:picLocks noChangeAspect="1"/>
          </p:cNvPicPr>
          <p:nvPr/>
        </p:nvPicPr>
        <p:blipFill>
          <a:blip r:embed="rId3" cstate="print"/>
          <a:stretch>
            <a:fillRect/>
          </a:stretch>
        </p:blipFill>
        <p:spPr bwMode="auto">
          <a:xfrm>
            <a:off x="3059942" y="333375"/>
            <a:ext cx="3086027" cy="2920998"/>
          </a:xfrm>
          <a:prstGeom prst="rect">
            <a:avLst/>
          </a:prstGeom>
          <a:noFill/>
          <a:ln w="9525">
            <a:noFill/>
            <a:miter lim="800000"/>
            <a:headEnd/>
            <a:tailEnd/>
          </a:ln>
        </p:spPr>
      </p:pic>
      <p:pic>
        <p:nvPicPr>
          <p:cNvPr id="26631" name="Imagem 9" descr="S11219752_200912311200.jpg"/>
          <p:cNvPicPr>
            <a:picLocks noChangeAspect="1"/>
          </p:cNvPicPr>
          <p:nvPr/>
        </p:nvPicPr>
        <p:blipFill>
          <a:blip r:embed="rId4" cstate="print"/>
          <a:stretch>
            <a:fillRect/>
          </a:stretch>
        </p:blipFill>
        <p:spPr bwMode="auto">
          <a:xfrm>
            <a:off x="6157155" y="333375"/>
            <a:ext cx="3086027" cy="2920998"/>
          </a:xfrm>
          <a:prstGeom prst="rect">
            <a:avLst/>
          </a:prstGeom>
          <a:noFill/>
          <a:ln w="9525">
            <a:noFill/>
            <a:miter lim="800000"/>
            <a:headEnd/>
            <a:tailEnd/>
          </a:ln>
        </p:spPr>
      </p:pic>
      <p:sp>
        <p:nvSpPr>
          <p:cNvPr id="26632" name="CaixaDeTexto 2"/>
          <p:cNvSpPr txBox="1">
            <a:spLocks noChangeArrowheads="1"/>
          </p:cNvSpPr>
          <p:nvPr/>
        </p:nvSpPr>
        <p:spPr bwMode="auto">
          <a:xfrm>
            <a:off x="827088" y="0"/>
            <a:ext cx="1863011" cy="646331"/>
          </a:xfrm>
          <a:prstGeom prst="rect">
            <a:avLst/>
          </a:prstGeom>
          <a:noFill/>
          <a:ln w="9525">
            <a:noFill/>
            <a:miter lim="800000"/>
            <a:headEnd/>
            <a:tailEnd/>
          </a:ln>
        </p:spPr>
        <p:txBody>
          <a:bodyPr wrap="none">
            <a:spAutoFit/>
          </a:bodyPr>
          <a:lstStyle/>
          <a:p>
            <a:r>
              <a:rPr lang="en-US" dirty="0" smtClean="0"/>
              <a:t>10/12/2009 – 00Z</a:t>
            </a:r>
          </a:p>
          <a:p>
            <a:endParaRPr lang="en-US" dirty="0"/>
          </a:p>
        </p:txBody>
      </p:sp>
      <p:sp>
        <p:nvSpPr>
          <p:cNvPr id="26633" name="CaixaDeTexto 2"/>
          <p:cNvSpPr txBox="1">
            <a:spLocks noChangeArrowheads="1"/>
          </p:cNvSpPr>
          <p:nvPr/>
        </p:nvSpPr>
        <p:spPr bwMode="auto">
          <a:xfrm>
            <a:off x="3779838" y="0"/>
            <a:ext cx="1863011" cy="646331"/>
          </a:xfrm>
          <a:prstGeom prst="rect">
            <a:avLst/>
          </a:prstGeom>
          <a:noFill/>
          <a:ln w="9525">
            <a:noFill/>
            <a:miter lim="800000"/>
            <a:headEnd/>
            <a:tailEnd/>
          </a:ln>
        </p:spPr>
        <p:txBody>
          <a:bodyPr wrap="none">
            <a:spAutoFit/>
          </a:bodyPr>
          <a:lstStyle/>
          <a:p>
            <a:r>
              <a:rPr lang="en-US" dirty="0" smtClean="0"/>
              <a:t>10/12/2009 – 06Z</a:t>
            </a:r>
          </a:p>
          <a:p>
            <a:endParaRPr lang="en-US" dirty="0" smtClean="0"/>
          </a:p>
        </p:txBody>
      </p:sp>
      <p:sp>
        <p:nvSpPr>
          <p:cNvPr id="26634" name="CaixaDeTexto 2"/>
          <p:cNvSpPr txBox="1">
            <a:spLocks noChangeArrowheads="1"/>
          </p:cNvSpPr>
          <p:nvPr/>
        </p:nvSpPr>
        <p:spPr bwMode="auto">
          <a:xfrm>
            <a:off x="6804025" y="0"/>
            <a:ext cx="1863011" cy="646331"/>
          </a:xfrm>
          <a:prstGeom prst="rect">
            <a:avLst/>
          </a:prstGeom>
          <a:noFill/>
          <a:ln w="9525">
            <a:noFill/>
            <a:miter lim="800000"/>
            <a:headEnd/>
            <a:tailEnd/>
          </a:ln>
        </p:spPr>
        <p:txBody>
          <a:bodyPr wrap="none">
            <a:spAutoFit/>
          </a:bodyPr>
          <a:lstStyle/>
          <a:p>
            <a:r>
              <a:rPr lang="en-US" dirty="0" smtClean="0"/>
              <a:t>10/12/2009 – 12Z</a:t>
            </a:r>
          </a:p>
          <a:p>
            <a:r>
              <a:rPr lang="en-US" dirty="0" smtClean="0"/>
              <a:t> </a:t>
            </a:r>
            <a:endParaRPr lang="en-US" dirty="0"/>
          </a:p>
        </p:txBody>
      </p:sp>
      <p:pic>
        <p:nvPicPr>
          <p:cNvPr id="12" name="Imagem 5" descr="S11219752_200912311800.jpg"/>
          <p:cNvPicPr>
            <a:picLocks noChangeAspect="1"/>
          </p:cNvPicPr>
          <p:nvPr/>
        </p:nvPicPr>
        <p:blipFill>
          <a:blip r:embed="rId5" cstate="print"/>
          <a:stretch>
            <a:fillRect/>
          </a:stretch>
        </p:blipFill>
        <p:spPr bwMode="auto">
          <a:xfrm>
            <a:off x="830" y="3789040"/>
            <a:ext cx="3086027" cy="2920998"/>
          </a:xfrm>
          <a:prstGeom prst="rect">
            <a:avLst/>
          </a:prstGeom>
          <a:noFill/>
          <a:ln w="9525">
            <a:noFill/>
            <a:miter lim="800000"/>
            <a:headEnd/>
            <a:tailEnd/>
          </a:ln>
        </p:spPr>
      </p:pic>
      <p:pic>
        <p:nvPicPr>
          <p:cNvPr id="13" name="Imagem 6" descr="S11219752_201001010000.jpg"/>
          <p:cNvPicPr>
            <a:picLocks noChangeAspect="1"/>
          </p:cNvPicPr>
          <p:nvPr/>
        </p:nvPicPr>
        <p:blipFill>
          <a:blip r:embed="rId6" cstate="print"/>
          <a:stretch>
            <a:fillRect/>
          </a:stretch>
        </p:blipFill>
        <p:spPr bwMode="auto">
          <a:xfrm>
            <a:off x="3025018" y="3789040"/>
            <a:ext cx="3086027" cy="2920998"/>
          </a:xfrm>
          <a:prstGeom prst="rect">
            <a:avLst/>
          </a:prstGeom>
          <a:noFill/>
          <a:ln w="9525">
            <a:noFill/>
            <a:miter lim="800000"/>
            <a:headEnd/>
            <a:tailEnd/>
          </a:ln>
        </p:spPr>
      </p:pic>
      <p:pic>
        <p:nvPicPr>
          <p:cNvPr id="14" name="Imagem 7" descr="S11219752_201001010600.jpg"/>
          <p:cNvPicPr>
            <a:picLocks noChangeAspect="1"/>
          </p:cNvPicPr>
          <p:nvPr/>
        </p:nvPicPr>
        <p:blipFill>
          <a:blip r:embed="rId7" cstate="print"/>
          <a:stretch>
            <a:fillRect/>
          </a:stretch>
        </p:blipFill>
        <p:spPr bwMode="auto">
          <a:xfrm>
            <a:off x="6093655" y="3789040"/>
            <a:ext cx="3086027" cy="2920998"/>
          </a:xfrm>
          <a:prstGeom prst="rect">
            <a:avLst/>
          </a:prstGeom>
          <a:noFill/>
          <a:ln w="9525">
            <a:noFill/>
            <a:miter lim="800000"/>
            <a:headEnd/>
            <a:tailEnd/>
          </a:ln>
        </p:spPr>
      </p:pic>
      <p:sp>
        <p:nvSpPr>
          <p:cNvPr id="15" name="CaixaDeTexto 2"/>
          <p:cNvSpPr txBox="1">
            <a:spLocks noChangeArrowheads="1"/>
          </p:cNvSpPr>
          <p:nvPr/>
        </p:nvSpPr>
        <p:spPr bwMode="auto">
          <a:xfrm>
            <a:off x="3816351" y="3455665"/>
            <a:ext cx="1863011" cy="646331"/>
          </a:xfrm>
          <a:prstGeom prst="rect">
            <a:avLst/>
          </a:prstGeom>
          <a:noFill/>
          <a:ln w="9525">
            <a:noFill/>
            <a:miter lim="800000"/>
            <a:headEnd/>
            <a:tailEnd/>
          </a:ln>
        </p:spPr>
        <p:txBody>
          <a:bodyPr wrap="none">
            <a:spAutoFit/>
          </a:bodyPr>
          <a:lstStyle/>
          <a:p>
            <a:r>
              <a:rPr lang="en-US" dirty="0" smtClean="0"/>
              <a:t>11/12/2009 – 00Z</a:t>
            </a:r>
          </a:p>
          <a:p>
            <a:endParaRPr lang="en-US" dirty="0"/>
          </a:p>
        </p:txBody>
      </p:sp>
      <p:sp>
        <p:nvSpPr>
          <p:cNvPr id="16" name="CaixaDeTexto 2"/>
          <p:cNvSpPr txBox="1">
            <a:spLocks noChangeArrowheads="1"/>
          </p:cNvSpPr>
          <p:nvPr/>
        </p:nvSpPr>
        <p:spPr bwMode="auto">
          <a:xfrm>
            <a:off x="6911976" y="3455665"/>
            <a:ext cx="1863011" cy="646331"/>
          </a:xfrm>
          <a:prstGeom prst="rect">
            <a:avLst/>
          </a:prstGeom>
          <a:noFill/>
          <a:ln w="9525">
            <a:noFill/>
            <a:miter lim="800000"/>
            <a:headEnd/>
            <a:tailEnd/>
          </a:ln>
        </p:spPr>
        <p:txBody>
          <a:bodyPr wrap="none">
            <a:spAutoFit/>
          </a:bodyPr>
          <a:lstStyle/>
          <a:p>
            <a:r>
              <a:rPr lang="en-US" dirty="0" smtClean="0"/>
              <a:t>11/12/2009 – 06Z</a:t>
            </a:r>
          </a:p>
          <a:p>
            <a:endParaRPr lang="en-US" dirty="0" smtClean="0"/>
          </a:p>
        </p:txBody>
      </p:sp>
      <p:sp>
        <p:nvSpPr>
          <p:cNvPr id="17" name="CaixaDeTexto 2"/>
          <p:cNvSpPr txBox="1">
            <a:spLocks noChangeArrowheads="1"/>
          </p:cNvSpPr>
          <p:nvPr/>
        </p:nvSpPr>
        <p:spPr bwMode="auto">
          <a:xfrm>
            <a:off x="720726" y="3455665"/>
            <a:ext cx="1863011" cy="646331"/>
          </a:xfrm>
          <a:prstGeom prst="rect">
            <a:avLst/>
          </a:prstGeom>
          <a:noFill/>
          <a:ln w="9525">
            <a:noFill/>
            <a:miter lim="800000"/>
            <a:headEnd/>
            <a:tailEnd/>
          </a:ln>
        </p:spPr>
        <p:txBody>
          <a:bodyPr wrap="none">
            <a:spAutoFit/>
          </a:bodyPr>
          <a:lstStyle/>
          <a:p>
            <a:r>
              <a:rPr lang="en-US" dirty="0" smtClean="0"/>
              <a:t>10/12/2009 – 18Z</a:t>
            </a:r>
          </a:p>
          <a:p>
            <a:endParaRPr lang="en-US" dirty="0"/>
          </a:p>
        </p:txBody>
      </p:sp>
    </p:spTree>
    <p:extLst>
      <p:ext uri="{BB962C8B-B14F-4D97-AF65-F5344CB8AC3E}">
        <p14:creationId xmlns:p14="http://schemas.microsoft.com/office/powerpoint/2010/main" val="26574144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9" name="Imagem 7" descr="S11219752_200912310000.jpg"/>
          <p:cNvPicPr>
            <a:picLocks noChangeAspect="1"/>
          </p:cNvPicPr>
          <p:nvPr/>
        </p:nvPicPr>
        <p:blipFill>
          <a:blip r:embed="rId2" cstate="print"/>
          <a:stretch>
            <a:fillRect/>
          </a:stretch>
        </p:blipFill>
        <p:spPr bwMode="auto">
          <a:xfrm>
            <a:off x="830" y="333375"/>
            <a:ext cx="3086026" cy="2920998"/>
          </a:xfrm>
          <a:prstGeom prst="rect">
            <a:avLst/>
          </a:prstGeom>
          <a:noFill/>
          <a:ln w="9525">
            <a:noFill/>
            <a:miter lim="800000"/>
            <a:headEnd/>
            <a:tailEnd/>
          </a:ln>
        </p:spPr>
      </p:pic>
      <p:pic>
        <p:nvPicPr>
          <p:cNvPr id="26630" name="Imagem 8" descr="S11219752_200912310600.jpg"/>
          <p:cNvPicPr>
            <a:picLocks noChangeAspect="1"/>
          </p:cNvPicPr>
          <p:nvPr/>
        </p:nvPicPr>
        <p:blipFill>
          <a:blip r:embed="rId3" cstate="print"/>
          <a:stretch>
            <a:fillRect/>
          </a:stretch>
        </p:blipFill>
        <p:spPr bwMode="auto">
          <a:xfrm>
            <a:off x="3059942" y="333375"/>
            <a:ext cx="3086026" cy="2920998"/>
          </a:xfrm>
          <a:prstGeom prst="rect">
            <a:avLst/>
          </a:prstGeom>
          <a:noFill/>
          <a:ln w="9525">
            <a:noFill/>
            <a:miter lim="800000"/>
            <a:headEnd/>
            <a:tailEnd/>
          </a:ln>
        </p:spPr>
      </p:pic>
      <p:pic>
        <p:nvPicPr>
          <p:cNvPr id="26631" name="Imagem 9" descr="S11219752_200912311200.jpg"/>
          <p:cNvPicPr>
            <a:picLocks noChangeAspect="1"/>
          </p:cNvPicPr>
          <p:nvPr/>
        </p:nvPicPr>
        <p:blipFill>
          <a:blip r:embed="rId4" cstate="print"/>
          <a:stretch>
            <a:fillRect/>
          </a:stretch>
        </p:blipFill>
        <p:spPr bwMode="auto">
          <a:xfrm>
            <a:off x="6157155" y="333375"/>
            <a:ext cx="3086026" cy="2920998"/>
          </a:xfrm>
          <a:prstGeom prst="rect">
            <a:avLst/>
          </a:prstGeom>
          <a:noFill/>
          <a:ln w="9525">
            <a:noFill/>
            <a:miter lim="800000"/>
            <a:headEnd/>
            <a:tailEnd/>
          </a:ln>
        </p:spPr>
      </p:pic>
      <p:sp>
        <p:nvSpPr>
          <p:cNvPr id="26632" name="CaixaDeTexto 2"/>
          <p:cNvSpPr txBox="1">
            <a:spLocks noChangeArrowheads="1"/>
          </p:cNvSpPr>
          <p:nvPr/>
        </p:nvSpPr>
        <p:spPr bwMode="auto">
          <a:xfrm>
            <a:off x="827088" y="0"/>
            <a:ext cx="1915909" cy="369332"/>
          </a:xfrm>
          <a:prstGeom prst="rect">
            <a:avLst/>
          </a:prstGeom>
          <a:noFill/>
          <a:ln w="9525">
            <a:noFill/>
            <a:miter lim="800000"/>
            <a:headEnd/>
            <a:tailEnd/>
          </a:ln>
        </p:spPr>
        <p:txBody>
          <a:bodyPr wrap="none">
            <a:spAutoFit/>
          </a:bodyPr>
          <a:lstStyle/>
          <a:p>
            <a:r>
              <a:rPr lang="en-US" dirty="0" smtClean="0"/>
              <a:t>11/12/2009 – 12 </a:t>
            </a:r>
            <a:r>
              <a:rPr lang="en-US" dirty="0"/>
              <a:t>Z</a:t>
            </a:r>
          </a:p>
        </p:txBody>
      </p:sp>
      <p:sp>
        <p:nvSpPr>
          <p:cNvPr id="26633" name="CaixaDeTexto 2"/>
          <p:cNvSpPr txBox="1">
            <a:spLocks noChangeArrowheads="1"/>
          </p:cNvSpPr>
          <p:nvPr/>
        </p:nvSpPr>
        <p:spPr bwMode="auto">
          <a:xfrm>
            <a:off x="3779838" y="0"/>
            <a:ext cx="1863011" cy="923330"/>
          </a:xfrm>
          <a:prstGeom prst="rect">
            <a:avLst/>
          </a:prstGeom>
          <a:noFill/>
          <a:ln w="9525">
            <a:noFill/>
            <a:miter lim="800000"/>
            <a:headEnd/>
            <a:tailEnd/>
          </a:ln>
        </p:spPr>
        <p:txBody>
          <a:bodyPr wrap="none">
            <a:spAutoFit/>
          </a:bodyPr>
          <a:lstStyle/>
          <a:p>
            <a:r>
              <a:rPr lang="en-US" dirty="0" smtClean="0"/>
              <a:t>11/12/2009 – 18Z</a:t>
            </a:r>
          </a:p>
          <a:p>
            <a:endParaRPr lang="en-US" dirty="0" smtClean="0"/>
          </a:p>
          <a:p>
            <a:endParaRPr lang="en-US" dirty="0" smtClean="0"/>
          </a:p>
        </p:txBody>
      </p:sp>
      <p:sp>
        <p:nvSpPr>
          <p:cNvPr id="26634" name="CaixaDeTexto 2"/>
          <p:cNvSpPr txBox="1">
            <a:spLocks noChangeArrowheads="1"/>
          </p:cNvSpPr>
          <p:nvPr/>
        </p:nvSpPr>
        <p:spPr bwMode="auto">
          <a:xfrm>
            <a:off x="6804025" y="0"/>
            <a:ext cx="1863011" cy="646331"/>
          </a:xfrm>
          <a:prstGeom prst="rect">
            <a:avLst/>
          </a:prstGeom>
          <a:noFill/>
          <a:ln w="9525">
            <a:noFill/>
            <a:miter lim="800000"/>
            <a:headEnd/>
            <a:tailEnd/>
          </a:ln>
        </p:spPr>
        <p:txBody>
          <a:bodyPr wrap="none">
            <a:spAutoFit/>
          </a:bodyPr>
          <a:lstStyle/>
          <a:p>
            <a:r>
              <a:rPr lang="en-US" dirty="0" smtClean="0"/>
              <a:t>12/12/2009 – 00Z</a:t>
            </a:r>
          </a:p>
          <a:p>
            <a:r>
              <a:rPr lang="en-US" dirty="0" smtClean="0"/>
              <a:t> </a:t>
            </a:r>
            <a:endParaRPr lang="en-US" dirty="0"/>
          </a:p>
        </p:txBody>
      </p:sp>
      <p:pic>
        <p:nvPicPr>
          <p:cNvPr id="12" name="Imagem 5" descr="S11219752_200912311800.jpg"/>
          <p:cNvPicPr>
            <a:picLocks noChangeAspect="1"/>
          </p:cNvPicPr>
          <p:nvPr/>
        </p:nvPicPr>
        <p:blipFill>
          <a:blip r:embed="rId5" cstate="print"/>
          <a:stretch>
            <a:fillRect/>
          </a:stretch>
        </p:blipFill>
        <p:spPr bwMode="auto">
          <a:xfrm>
            <a:off x="830" y="3789040"/>
            <a:ext cx="3086026" cy="2920998"/>
          </a:xfrm>
          <a:prstGeom prst="rect">
            <a:avLst/>
          </a:prstGeom>
          <a:noFill/>
          <a:ln w="9525">
            <a:noFill/>
            <a:miter lim="800000"/>
            <a:headEnd/>
            <a:tailEnd/>
          </a:ln>
        </p:spPr>
      </p:pic>
      <p:pic>
        <p:nvPicPr>
          <p:cNvPr id="13" name="Imagem 6" descr="S11219752_201001010000.jpg"/>
          <p:cNvPicPr>
            <a:picLocks noChangeAspect="1"/>
          </p:cNvPicPr>
          <p:nvPr/>
        </p:nvPicPr>
        <p:blipFill>
          <a:blip r:embed="rId6" cstate="print"/>
          <a:stretch>
            <a:fillRect/>
          </a:stretch>
        </p:blipFill>
        <p:spPr bwMode="auto">
          <a:xfrm>
            <a:off x="3025018" y="3789040"/>
            <a:ext cx="3086026" cy="2920998"/>
          </a:xfrm>
          <a:prstGeom prst="rect">
            <a:avLst/>
          </a:prstGeom>
          <a:noFill/>
          <a:ln w="9525">
            <a:noFill/>
            <a:miter lim="800000"/>
            <a:headEnd/>
            <a:tailEnd/>
          </a:ln>
        </p:spPr>
      </p:pic>
      <p:pic>
        <p:nvPicPr>
          <p:cNvPr id="14" name="Imagem 7" descr="S11219752_201001010600.jpg"/>
          <p:cNvPicPr>
            <a:picLocks noChangeAspect="1"/>
          </p:cNvPicPr>
          <p:nvPr/>
        </p:nvPicPr>
        <p:blipFill>
          <a:blip r:embed="rId7" cstate="print"/>
          <a:stretch>
            <a:fillRect/>
          </a:stretch>
        </p:blipFill>
        <p:spPr bwMode="auto">
          <a:xfrm>
            <a:off x="6093655" y="3789040"/>
            <a:ext cx="3086026" cy="2920998"/>
          </a:xfrm>
          <a:prstGeom prst="rect">
            <a:avLst/>
          </a:prstGeom>
          <a:noFill/>
          <a:ln w="9525">
            <a:noFill/>
            <a:miter lim="800000"/>
            <a:headEnd/>
            <a:tailEnd/>
          </a:ln>
        </p:spPr>
      </p:pic>
      <p:sp>
        <p:nvSpPr>
          <p:cNvPr id="15" name="CaixaDeTexto 2"/>
          <p:cNvSpPr txBox="1">
            <a:spLocks noChangeArrowheads="1"/>
          </p:cNvSpPr>
          <p:nvPr/>
        </p:nvSpPr>
        <p:spPr bwMode="auto">
          <a:xfrm>
            <a:off x="3816351" y="3455665"/>
            <a:ext cx="1863011" cy="646331"/>
          </a:xfrm>
          <a:prstGeom prst="rect">
            <a:avLst/>
          </a:prstGeom>
          <a:noFill/>
          <a:ln w="9525">
            <a:noFill/>
            <a:miter lim="800000"/>
            <a:headEnd/>
            <a:tailEnd/>
          </a:ln>
        </p:spPr>
        <p:txBody>
          <a:bodyPr wrap="none">
            <a:spAutoFit/>
          </a:bodyPr>
          <a:lstStyle/>
          <a:p>
            <a:r>
              <a:rPr lang="en-US" dirty="0" smtClean="0"/>
              <a:t>12/12/2009 – 12Z</a:t>
            </a:r>
          </a:p>
          <a:p>
            <a:endParaRPr lang="en-US" dirty="0"/>
          </a:p>
        </p:txBody>
      </p:sp>
      <p:sp>
        <p:nvSpPr>
          <p:cNvPr id="16" name="CaixaDeTexto 2"/>
          <p:cNvSpPr txBox="1">
            <a:spLocks noChangeArrowheads="1"/>
          </p:cNvSpPr>
          <p:nvPr/>
        </p:nvSpPr>
        <p:spPr bwMode="auto">
          <a:xfrm>
            <a:off x="6911976" y="3455665"/>
            <a:ext cx="1863011" cy="646331"/>
          </a:xfrm>
          <a:prstGeom prst="rect">
            <a:avLst/>
          </a:prstGeom>
          <a:noFill/>
          <a:ln w="9525">
            <a:noFill/>
            <a:miter lim="800000"/>
            <a:headEnd/>
            <a:tailEnd/>
          </a:ln>
        </p:spPr>
        <p:txBody>
          <a:bodyPr wrap="none">
            <a:spAutoFit/>
          </a:bodyPr>
          <a:lstStyle/>
          <a:p>
            <a:r>
              <a:rPr lang="en-US" dirty="0" smtClean="0"/>
              <a:t>12/12/2009 – 18Z</a:t>
            </a:r>
          </a:p>
          <a:p>
            <a:endParaRPr lang="en-US" dirty="0" smtClean="0"/>
          </a:p>
        </p:txBody>
      </p:sp>
      <p:sp>
        <p:nvSpPr>
          <p:cNvPr id="17" name="CaixaDeTexto 2"/>
          <p:cNvSpPr txBox="1">
            <a:spLocks noChangeArrowheads="1"/>
          </p:cNvSpPr>
          <p:nvPr/>
        </p:nvSpPr>
        <p:spPr bwMode="auto">
          <a:xfrm>
            <a:off x="720726" y="3455665"/>
            <a:ext cx="1863011" cy="646331"/>
          </a:xfrm>
          <a:prstGeom prst="rect">
            <a:avLst/>
          </a:prstGeom>
          <a:noFill/>
          <a:ln w="9525">
            <a:noFill/>
            <a:miter lim="800000"/>
            <a:headEnd/>
            <a:tailEnd/>
          </a:ln>
        </p:spPr>
        <p:txBody>
          <a:bodyPr wrap="none">
            <a:spAutoFit/>
          </a:bodyPr>
          <a:lstStyle/>
          <a:p>
            <a:r>
              <a:rPr lang="en-US" dirty="0" smtClean="0"/>
              <a:t>12/12/2009 – 06Z</a:t>
            </a:r>
          </a:p>
          <a:p>
            <a:endParaRPr lang="en-US" dirty="0"/>
          </a:p>
        </p:txBody>
      </p:sp>
    </p:spTree>
    <p:extLst>
      <p:ext uri="{BB962C8B-B14F-4D97-AF65-F5344CB8AC3E}">
        <p14:creationId xmlns:p14="http://schemas.microsoft.com/office/powerpoint/2010/main" val="26574144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7"/>
          <p:cNvGrpSpPr/>
          <p:nvPr/>
        </p:nvGrpSpPr>
        <p:grpSpPr>
          <a:xfrm>
            <a:off x="238208" y="3482259"/>
            <a:ext cx="8784975" cy="3073101"/>
            <a:chOff x="470964" y="3852276"/>
            <a:chExt cx="8350165" cy="2700814"/>
          </a:xfrm>
        </p:grpSpPr>
        <p:pic>
          <p:nvPicPr>
            <p:cNvPr id="12" name="Imagem 5" descr="S11219752_200912311800.jpg"/>
            <p:cNvPicPr>
              <a:picLocks noChangeAspect="1"/>
            </p:cNvPicPr>
            <p:nvPr/>
          </p:nvPicPr>
          <p:blipFill>
            <a:blip r:embed="rId2" cstate="print"/>
            <a:stretch>
              <a:fillRect/>
            </a:stretch>
          </p:blipFill>
          <p:spPr bwMode="auto">
            <a:xfrm>
              <a:off x="470964" y="3852276"/>
              <a:ext cx="2257340" cy="2700814"/>
            </a:xfrm>
            <a:prstGeom prst="rect">
              <a:avLst/>
            </a:prstGeom>
            <a:noFill/>
            <a:ln w="9525">
              <a:noFill/>
              <a:miter lim="800000"/>
              <a:headEnd/>
              <a:tailEnd/>
            </a:ln>
          </p:spPr>
        </p:pic>
        <p:pic>
          <p:nvPicPr>
            <p:cNvPr id="13" name="Imagem 6" descr="S11219752_201001010000.jpg"/>
            <p:cNvPicPr>
              <a:picLocks noChangeAspect="1"/>
            </p:cNvPicPr>
            <p:nvPr/>
          </p:nvPicPr>
          <p:blipFill>
            <a:blip r:embed="rId3" cstate="print"/>
            <a:stretch>
              <a:fillRect/>
            </a:stretch>
          </p:blipFill>
          <p:spPr bwMode="auto">
            <a:xfrm>
              <a:off x="3495152" y="3852276"/>
              <a:ext cx="2257340" cy="2700814"/>
            </a:xfrm>
            <a:prstGeom prst="rect">
              <a:avLst/>
            </a:prstGeom>
            <a:noFill/>
            <a:ln w="9525">
              <a:noFill/>
              <a:miter lim="800000"/>
              <a:headEnd/>
              <a:tailEnd/>
            </a:ln>
          </p:spPr>
        </p:pic>
        <p:pic>
          <p:nvPicPr>
            <p:cNvPr id="14" name="Imagem 7" descr="S11219752_201001010600.jpg"/>
            <p:cNvPicPr>
              <a:picLocks noChangeAspect="1"/>
            </p:cNvPicPr>
            <p:nvPr/>
          </p:nvPicPr>
          <p:blipFill>
            <a:blip r:embed="rId4" cstate="print"/>
            <a:stretch>
              <a:fillRect/>
            </a:stretch>
          </p:blipFill>
          <p:spPr bwMode="auto">
            <a:xfrm>
              <a:off x="6563789" y="3852276"/>
              <a:ext cx="2257340" cy="2700814"/>
            </a:xfrm>
            <a:prstGeom prst="rect">
              <a:avLst/>
            </a:prstGeom>
            <a:noFill/>
            <a:ln w="9525">
              <a:noFill/>
              <a:miter lim="800000"/>
              <a:headEnd/>
              <a:tailEnd/>
            </a:ln>
          </p:spPr>
        </p:pic>
      </p:grpSp>
      <p:pic>
        <p:nvPicPr>
          <p:cNvPr id="23" name="Imagem 5" descr="S11219752_200912311800.jpg"/>
          <p:cNvPicPr>
            <a:picLocks noChangeAspect="1"/>
          </p:cNvPicPr>
          <p:nvPr/>
        </p:nvPicPr>
        <p:blipFill>
          <a:blip r:embed="rId5" cstate="print"/>
          <a:stretch>
            <a:fillRect/>
          </a:stretch>
        </p:blipFill>
        <p:spPr bwMode="auto">
          <a:xfrm>
            <a:off x="359024" y="158622"/>
            <a:ext cx="2374884" cy="3073101"/>
          </a:xfrm>
          <a:prstGeom prst="rect">
            <a:avLst/>
          </a:prstGeom>
          <a:noFill/>
          <a:ln w="9525">
            <a:noFill/>
            <a:miter lim="800000"/>
            <a:headEnd/>
            <a:tailEnd/>
          </a:ln>
        </p:spPr>
      </p:pic>
      <p:pic>
        <p:nvPicPr>
          <p:cNvPr id="24" name="Imagem 6" descr="S11219752_201001010000.jpg"/>
          <p:cNvPicPr>
            <a:picLocks noChangeAspect="1"/>
          </p:cNvPicPr>
          <p:nvPr/>
        </p:nvPicPr>
        <p:blipFill>
          <a:blip r:embed="rId6" cstate="print"/>
          <a:stretch>
            <a:fillRect/>
          </a:stretch>
        </p:blipFill>
        <p:spPr bwMode="auto">
          <a:xfrm>
            <a:off x="3540688" y="158622"/>
            <a:ext cx="2374884" cy="3073101"/>
          </a:xfrm>
          <a:prstGeom prst="rect">
            <a:avLst/>
          </a:prstGeom>
          <a:noFill/>
          <a:ln w="9525">
            <a:noFill/>
            <a:miter lim="800000"/>
            <a:headEnd/>
            <a:tailEnd/>
          </a:ln>
        </p:spPr>
      </p:pic>
      <p:pic>
        <p:nvPicPr>
          <p:cNvPr id="25" name="Imagem 7" descr="S11219752_201001010600.jpg"/>
          <p:cNvPicPr>
            <a:picLocks noChangeAspect="1"/>
          </p:cNvPicPr>
          <p:nvPr/>
        </p:nvPicPr>
        <p:blipFill>
          <a:blip r:embed="rId7" cstate="print"/>
          <a:stretch>
            <a:fillRect/>
          </a:stretch>
        </p:blipFill>
        <p:spPr bwMode="auto">
          <a:xfrm>
            <a:off x="6769115" y="158622"/>
            <a:ext cx="2374884" cy="3073101"/>
          </a:xfrm>
          <a:prstGeom prst="rect">
            <a:avLst/>
          </a:prstGeom>
          <a:noFill/>
          <a:ln w="9525">
            <a:noFill/>
            <a:miter lim="800000"/>
            <a:headEnd/>
            <a:tailEnd/>
          </a:ln>
        </p:spPr>
      </p:pic>
    </p:spTree>
    <p:extLst>
      <p:ext uri="{BB962C8B-B14F-4D97-AF65-F5344CB8AC3E}">
        <p14:creationId xmlns:p14="http://schemas.microsoft.com/office/powerpoint/2010/main" val="26574144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9" name="Imagem 7" descr="S11219752_200912310000.jpg"/>
          <p:cNvPicPr>
            <a:picLocks noChangeAspect="1"/>
          </p:cNvPicPr>
          <p:nvPr/>
        </p:nvPicPr>
        <p:blipFill>
          <a:blip r:embed="rId2" cstate="print"/>
          <a:srcRect/>
          <a:stretch>
            <a:fillRect/>
          </a:stretch>
        </p:blipFill>
        <p:spPr bwMode="auto">
          <a:xfrm>
            <a:off x="0" y="333375"/>
            <a:ext cx="3087688" cy="2921000"/>
          </a:xfrm>
          <a:prstGeom prst="rect">
            <a:avLst/>
          </a:prstGeom>
          <a:noFill/>
          <a:ln w="9525">
            <a:noFill/>
            <a:miter lim="800000"/>
            <a:headEnd/>
            <a:tailEnd/>
          </a:ln>
        </p:spPr>
      </p:pic>
      <p:pic>
        <p:nvPicPr>
          <p:cNvPr id="26630" name="Imagem 8" descr="S11219752_200912310600.jpg"/>
          <p:cNvPicPr>
            <a:picLocks noChangeAspect="1"/>
          </p:cNvPicPr>
          <p:nvPr/>
        </p:nvPicPr>
        <p:blipFill>
          <a:blip r:embed="rId3" cstate="print"/>
          <a:srcRect/>
          <a:stretch>
            <a:fillRect/>
          </a:stretch>
        </p:blipFill>
        <p:spPr bwMode="auto">
          <a:xfrm>
            <a:off x="3059113" y="333375"/>
            <a:ext cx="3087687" cy="2921000"/>
          </a:xfrm>
          <a:prstGeom prst="rect">
            <a:avLst/>
          </a:prstGeom>
          <a:noFill/>
          <a:ln w="9525">
            <a:noFill/>
            <a:miter lim="800000"/>
            <a:headEnd/>
            <a:tailEnd/>
          </a:ln>
        </p:spPr>
      </p:pic>
      <p:pic>
        <p:nvPicPr>
          <p:cNvPr id="26631" name="Imagem 9" descr="S11219752_200912311200.jpg"/>
          <p:cNvPicPr>
            <a:picLocks noChangeAspect="1"/>
          </p:cNvPicPr>
          <p:nvPr/>
        </p:nvPicPr>
        <p:blipFill>
          <a:blip r:embed="rId4" cstate="print"/>
          <a:srcRect/>
          <a:stretch>
            <a:fillRect/>
          </a:stretch>
        </p:blipFill>
        <p:spPr bwMode="auto">
          <a:xfrm>
            <a:off x="6156325" y="333375"/>
            <a:ext cx="3087688" cy="2921000"/>
          </a:xfrm>
          <a:prstGeom prst="rect">
            <a:avLst/>
          </a:prstGeom>
          <a:noFill/>
          <a:ln w="9525">
            <a:noFill/>
            <a:miter lim="800000"/>
            <a:headEnd/>
            <a:tailEnd/>
          </a:ln>
        </p:spPr>
      </p:pic>
      <p:sp>
        <p:nvSpPr>
          <p:cNvPr id="26632" name="CaixaDeTexto 2"/>
          <p:cNvSpPr txBox="1">
            <a:spLocks noChangeArrowheads="1"/>
          </p:cNvSpPr>
          <p:nvPr/>
        </p:nvSpPr>
        <p:spPr bwMode="auto">
          <a:xfrm>
            <a:off x="827088" y="0"/>
            <a:ext cx="1800225" cy="369888"/>
          </a:xfrm>
          <a:prstGeom prst="rect">
            <a:avLst/>
          </a:prstGeom>
          <a:noFill/>
          <a:ln w="9525">
            <a:noFill/>
            <a:miter lim="800000"/>
            <a:headEnd/>
            <a:tailEnd/>
          </a:ln>
        </p:spPr>
        <p:txBody>
          <a:bodyPr wrap="none">
            <a:spAutoFit/>
          </a:bodyPr>
          <a:lstStyle/>
          <a:p>
            <a:r>
              <a:rPr lang="en-US" dirty="0"/>
              <a:t>31/12/09 – 00 Z</a:t>
            </a:r>
          </a:p>
        </p:txBody>
      </p:sp>
      <p:sp>
        <p:nvSpPr>
          <p:cNvPr id="26633" name="CaixaDeTexto 2"/>
          <p:cNvSpPr txBox="1">
            <a:spLocks noChangeArrowheads="1"/>
          </p:cNvSpPr>
          <p:nvPr/>
        </p:nvSpPr>
        <p:spPr bwMode="auto">
          <a:xfrm>
            <a:off x="3779838" y="0"/>
            <a:ext cx="1800225" cy="369888"/>
          </a:xfrm>
          <a:prstGeom prst="rect">
            <a:avLst/>
          </a:prstGeom>
          <a:noFill/>
          <a:ln w="9525">
            <a:noFill/>
            <a:miter lim="800000"/>
            <a:headEnd/>
            <a:tailEnd/>
          </a:ln>
        </p:spPr>
        <p:txBody>
          <a:bodyPr wrap="none">
            <a:spAutoFit/>
          </a:bodyPr>
          <a:lstStyle/>
          <a:p>
            <a:r>
              <a:rPr lang="en-US" dirty="0"/>
              <a:t>31/12/09 – 06 Z</a:t>
            </a:r>
          </a:p>
        </p:txBody>
      </p:sp>
      <p:sp>
        <p:nvSpPr>
          <p:cNvPr id="26634" name="CaixaDeTexto 2"/>
          <p:cNvSpPr txBox="1">
            <a:spLocks noChangeArrowheads="1"/>
          </p:cNvSpPr>
          <p:nvPr/>
        </p:nvSpPr>
        <p:spPr bwMode="auto">
          <a:xfrm>
            <a:off x="6804025" y="0"/>
            <a:ext cx="1800225" cy="369888"/>
          </a:xfrm>
          <a:prstGeom prst="rect">
            <a:avLst/>
          </a:prstGeom>
          <a:noFill/>
          <a:ln w="9525">
            <a:noFill/>
            <a:miter lim="800000"/>
            <a:headEnd/>
            <a:tailEnd/>
          </a:ln>
        </p:spPr>
        <p:txBody>
          <a:bodyPr wrap="none">
            <a:spAutoFit/>
          </a:bodyPr>
          <a:lstStyle/>
          <a:p>
            <a:r>
              <a:rPr lang="en-US" dirty="0"/>
              <a:t>31/12/09 – 12 Z</a:t>
            </a:r>
          </a:p>
        </p:txBody>
      </p:sp>
      <p:pic>
        <p:nvPicPr>
          <p:cNvPr id="12" name="Imagem 5" descr="S11219752_200912311800.jpg"/>
          <p:cNvPicPr>
            <a:picLocks noChangeAspect="1"/>
          </p:cNvPicPr>
          <p:nvPr/>
        </p:nvPicPr>
        <p:blipFill>
          <a:blip r:embed="rId5" cstate="print"/>
          <a:srcRect/>
          <a:stretch>
            <a:fillRect/>
          </a:stretch>
        </p:blipFill>
        <p:spPr bwMode="auto">
          <a:xfrm>
            <a:off x="0" y="3789040"/>
            <a:ext cx="3087688" cy="2921000"/>
          </a:xfrm>
          <a:prstGeom prst="rect">
            <a:avLst/>
          </a:prstGeom>
          <a:noFill/>
          <a:ln w="9525">
            <a:noFill/>
            <a:miter lim="800000"/>
            <a:headEnd/>
            <a:tailEnd/>
          </a:ln>
        </p:spPr>
      </p:pic>
      <p:pic>
        <p:nvPicPr>
          <p:cNvPr id="13" name="Imagem 6" descr="S11219752_201001010000.jpg"/>
          <p:cNvPicPr>
            <a:picLocks noChangeAspect="1"/>
          </p:cNvPicPr>
          <p:nvPr/>
        </p:nvPicPr>
        <p:blipFill>
          <a:blip r:embed="rId6" cstate="print"/>
          <a:srcRect/>
          <a:stretch>
            <a:fillRect/>
          </a:stretch>
        </p:blipFill>
        <p:spPr bwMode="auto">
          <a:xfrm>
            <a:off x="3024188" y="3789040"/>
            <a:ext cx="3087688" cy="2921000"/>
          </a:xfrm>
          <a:prstGeom prst="rect">
            <a:avLst/>
          </a:prstGeom>
          <a:noFill/>
          <a:ln w="9525">
            <a:noFill/>
            <a:miter lim="800000"/>
            <a:headEnd/>
            <a:tailEnd/>
          </a:ln>
        </p:spPr>
      </p:pic>
      <p:pic>
        <p:nvPicPr>
          <p:cNvPr id="14" name="Imagem 7" descr="S11219752_201001010600.jpg"/>
          <p:cNvPicPr>
            <a:picLocks noChangeAspect="1"/>
          </p:cNvPicPr>
          <p:nvPr/>
        </p:nvPicPr>
        <p:blipFill>
          <a:blip r:embed="rId7" cstate="print"/>
          <a:srcRect/>
          <a:stretch>
            <a:fillRect/>
          </a:stretch>
        </p:blipFill>
        <p:spPr bwMode="auto">
          <a:xfrm>
            <a:off x="6092826" y="3789040"/>
            <a:ext cx="3087687" cy="2921000"/>
          </a:xfrm>
          <a:prstGeom prst="rect">
            <a:avLst/>
          </a:prstGeom>
          <a:noFill/>
          <a:ln w="9525">
            <a:noFill/>
            <a:miter lim="800000"/>
            <a:headEnd/>
            <a:tailEnd/>
          </a:ln>
        </p:spPr>
      </p:pic>
      <p:sp>
        <p:nvSpPr>
          <p:cNvPr id="15" name="CaixaDeTexto 2"/>
          <p:cNvSpPr txBox="1">
            <a:spLocks noChangeArrowheads="1"/>
          </p:cNvSpPr>
          <p:nvPr/>
        </p:nvSpPr>
        <p:spPr bwMode="auto">
          <a:xfrm>
            <a:off x="3816351" y="3455665"/>
            <a:ext cx="1800225" cy="369888"/>
          </a:xfrm>
          <a:prstGeom prst="rect">
            <a:avLst/>
          </a:prstGeom>
          <a:noFill/>
          <a:ln w="9525">
            <a:noFill/>
            <a:miter lim="800000"/>
            <a:headEnd/>
            <a:tailEnd/>
          </a:ln>
        </p:spPr>
        <p:txBody>
          <a:bodyPr wrap="none">
            <a:spAutoFit/>
          </a:bodyPr>
          <a:lstStyle/>
          <a:p>
            <a:r>
              <a:rPr lang="en-US" dirty="0"/>
              <a:t>01/01/10 – 00 Z</a:t>
            </a:r>
          </a:p>
        </p:txBody>
      </p:sp>
      <p:sp>
        <p:nvSpPr>
          <p:cNvPr id="16" name="CaixaDeTexto 2"/>
          <p:cNvSpPr txBox="1">
            <a:spLocks noChangeArrowheads="1"/>
          </p:cNvSpPr>
          <p:nvPr/>
        </p:nvSpPr>
        <p:spPr bwMode="auto">
          <a:xfrm>
            <a:off x="6911976" y="3455665"/>
            <a:ext cx="1801812" cy="369888"/>
          </a:xfrm>
          <a:prstGeom prst="rect">
            <a:avLst/>
          </a:prstGeom>
          <a:noFill/>
          <a:ln w="9525">
            <a:noFill/>
            <a:miter lim="800000"/>
            <a:headEnd/>
            <a:tailEnd/>
          </a:ln>
        </p:spPr>
        <p:txBody>
          <a:bodyPr wrap="none">
            <a:spAutoFit/>
          </a:bodyPr>
          <a:lstStyle/>
          <a:p>
            <a:r>
              <a:rPr lang="en-US"/>
              <a:t>01/01/10 – 06 Z</a:t>
            </a:r>
          </a:p>
        </p:txBody>
      </p:sp>
      <p:sp>
        <p:nvSpPr>
          <p:cNvPr id="17" name="CaixaDeTexto 2"/>
          <p:cNvSpPr txBox="1">
            <a:spLocks noChangeArrowheads="1"/>
          </p:cNvSpPr>
          <p:nvPr/>
        </p:nvSpPr>
        <p:spPr bwMode="auto">
          <a:xfrm>
            <a:off x="720726" y="3455665"/>
            <a:ext cx="1800225" cy="369888"/>
          </a:xfrm>
          <a:prstGeom prst="rect">
            <a:avLst/>
          </a:prstGeom>
          <a:noFill/>
          <a:ln w="9525">
            <a:noFill/>
            <a:miter lim="800000"/>
            <a:headEnd/>
            <a:tailEnd/>
          </a:ln>
        </p:spPr>
        <p:txBody>
          <a:bodyPr wrap="none">
            <a:spAutoFit/>
          </a:bodyPr>
          <a:lstStyle/>
          <a:p>
            <a:r>
              <a:rPr lang="en-US" dirty="0"/>
              <a:t>31/12/09 – 18 Z</a:t>
            </a:r>
          </a:p>
        </p:txBody>
      </p:sp>
    </p:spTree>
    <p:extLst>
      <p:ext uri="{BB962C8B-B14F-4D97-AF65-F5344CB8AC3E}">
        <p14:creationId xmlns:p14="http://schemas.microsoft.com/office/powerpoint/2010/main" val="26574144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4" descr="S11219752_201001011200.jpg"/>
          <p:cNvPicPr>
            <a:picLocks noChangeAspect="1"/>
          </p:cNvPicPr>
          <p:nvPr/>
        </p:nvPicPr>
        <p:blipFill>
          <a:blip r:embed="rId2" cstate="print"/>
          <a:srcRect/>
          <a:stretch>
            <a:fillRect/>
          </a:stretch>
        </p:blipFill>
        <p:spPr bwMode="auto">
          <a:xfrm>
            <a:off x="0" y="333375"/>
            <a:ext cx="3087688" cy="2921000"/>
          </a:xfrm>
          <a:prstGeom prst="rect">
            <a:avLst/>
          </a:prstGeom>
          <a:noFill/>
          <a:ln w="9525">
            <a:noFill/>
            <a:miter lim="800000"/>
            <a:headEnd/>
            <a:tailEnd/>
          </a:ln>
        </p:spPr>
      </p:pic>
      <p:pic>
        <p:nvPicPr>
          <p:cNvPr id="13" name="Imagem 5" descr="S11219752_201001011800.jpg"/>
          <p:cNvPicPr>
            <a:picLocks noChangeAspect="1"/>
          </p:cNvPicPr>
          <p:nvPr/>
        </p:nvPicPr>
        <p:blipFill>
          <a:blip r:embed="rId3" cstate="print"/>
          <a:srcRect/>
          <a:stretch>
            <a:fillRect/>
          </a:stretch>
        </p:blipFill>
        <p:spPr bwMode="auto">
          <a:xfrm>
            <a:off x="3059113" y="333375"/>
            <a:ext cx="3087687" cy="2921000"/>
          </a:xfrm>
          <a:prstGeom prst="rect">
            <a:avLst/>
          </a:prstGeom>
          <a:noFill/>
          <a:ln w="9525">
            <a:noFill/>
            <a:miter lim="800000"/>
            <a:headEnd/>
            <a:tailEnd/>
          </a:ln>
        </p:spPr>
      </p:pic>
      <p:pic>
        <p:nvPicPr>
          <p:cNvPr id="14" name="Imagem 6" descr="S11219752_201001020000.jpg"/>
          <p:cNvPicPr>
            <a:picLocks noChangeAspect="1"/>
          </p:cNvPicPr>
          <p:nvPr/>
        </p:nvPicPr>
        <p:blipFill>
          <a:blip r:embed="rId4" cstate="print"/>
          <a:srcRect/>
          <a:stretch>
            <a:fillRect/>
          </a:stretch>
        </p:blipFill>
        <p:spPr bwMode="auto">
          <a:xfrm>
            <a:off x="6092825" y="333375"/>
            <a:ext cx="3087688" cy="2921000"/>
          </a:xfrm>
          <a:prstGeom prst="rect">
            <a:avLst/>
          </a:prstGeom>
          <a:noFill/>
          <a:ln w="9525">
            <a:noFill/>
            <a:miter lim="800000"/>
            <a:headEnd/>
            <a:tailEnd/>
          </a:ln>
        </p:spPr>
      </p:pic>
      <p:sp>
        <p:nvSpPr>
          <p:cNvPr id="15" name="CaixaDeTexto 2"/>
          <p:cNvSpPr txBox="1">
            <a:spLocks noChangeArrowheads="1"/>
          </p:cNvSpPr>
          <p:nvPr/>
        </p:nvSpPr>
        <p:spPr bwMode="auto">
          <a:xfrm>
            <a:off x="539750" y="0"/>
            <a:ext cx="1800225" cy="369888"/>
          </a:xfrm>
          <a:prstGeom prst="rect">
            <a:avLst/>
          </a:prstGeom>
          <a:noFill/>
          <a:ln w="9525">
            <a:noFill/>
            <a:miter lim="800000"/>
            <a:headEnd/>
            <a:tailEnd/>
          </a:ln>
        </p:spPr>
        <p:txBody>
          <a:bodyPr wrap="none">
            <a:spAutoFit/>
          </a:bodyPr>
          <a:lstStyle/>
          <a:p>
            <a:r>
              <a:rPr lang="en-US"/>
              <a:t>01/01/10 – 12 Z</a:t>
            </a:r>
          </a:p>
        </p:txBody>
      </p:sp>
      <p:sp>
        <p:nvSpPr>
          <p:cNvPr id="16" name="CaixaDeTexto 2"/>
          <p:cNvSpPr txBox="1">
            <a:spLocks noChangeArrowheads="1"/>
          </p:cNvSpPr>
          <p:nvPr/>
        </p:nvSpPr>
        <p:spPr bwMode="auto">
          <a:xfrm>
            <a:off x="3779838" y="0"/>
            <a:ext cx="1800225" cy="369888"/>
          </a:xfrm>
          <a:prstGeom prst="rect">
            <a:avLst/>
          </a:prstGeom>
          <a:noFill/>
          <a:ln w="9525">
            <a:noFill/>
            <a:miter lim="800000"/>
            <a:headEnd/>
            <a:tailEnd/>
          </a:ln>
        </p:spPr>
        <p:txBody>
          <a:bodyPr wrap="none">
            <a:spAutoFit/>
          </a:bodyPr>
          <a:lstStyle/>
          <a:p>
            <a:r>
              <a:rPr lang="en-US"/>
              <a:t>01/01/10 – 18 Z</a:t>
            </a:r>
          </a:p>
        </p:txBody>
      </p:sp>
      <p:sp>
        <p:nvSpPr>
          <p:cNvPr id="17" name="CaixaDeTexto 2"/>
          <p:cNvSpPr txBox="1">
            <a:spLocks noChangeArrowheads="1"/>
          </p:cNvSpPr>
          <p:nvPr/>
        </p:nvSpPr>
        <p:spPr bwMode="auto">
          <a:xfrm>
            <a:off x="6804025" y="0"/>
            <a:ext cx="1800225" cy="369888"/>
          </a:xfrm>
          <a:prstGeom prst="rect">
            <a:avLst/>
          </a:prstGeom>
          <a:noFill/>
          <a:ln w="9525">
            <a:noFill/>
            <a:miter lim="800000"/>
            <a:headEnd/>
            <a:tailEnd/>
          </a:ln>
        </p:spPr>
        <p:txBody>
          <a:bodyPr wrap="none">
            <a:spAutoFit/>
          </a:bodyPr>
          <a:lstStyle/>
          <a:p>
            <a:r>
              <a:rPr lang="en-US"/>
              <a:t>02/01/10 – 00 Z</a:t>
            </a:r>
          </a:p>
        </p:txBody>
      </p:sp>
      <p:pic>
        <p:nvPicPr>
          <p:cNvPr id="24" name="Imagem 1" descr="S11219808_200912311200.jpg"/>
          <p:cNvPicPr>
            <a:picLocks noChangeAspect="1"/>
          </p:cNvPicPr>
          <p:nvPr/>
        </p:nvPicPr>
        <p:blipFill>
          <a:blip r:embed="rId5" cstate="print"/>
          <a:srcRect/>
          <a:stretch>
            <a:fillRect/>
          </a:stretch>
        </p:blipFill>
        <p:spPr bwMode="auto">
          <a:xfrm>
            <a:off x="-7145" y="3866551"/>
            <a:ext cx="3181351" cy="2965450"/>
          </a:xfrm>
          <a:prstGeom prst="rect">
            <a:avLst/>
          </a:prstGeom>
          <a:noFill/>
          <a:ln w="9525">
            <a:noFill/>
            <a:miter lim="800000"/>
            <a:headEnd/>
            <a:tailEnd/>
          </a:ln>
        </p:spPr>
      </p:pic>
      <p:pic>
        <p:nvPicPr>
          <p:cNvPr id="25" name="Imagem 2" descr="S11219808_200912311500.jpg"/>
          <p:cNvPicPr>
            <a:picLocks noChangeAspect="1"/>
          </p:cNvPicPr>
          <p:nvPr/>
        </p:nvPicPr>
        <p:blipFill>
          <a:blip r:embed="rId6" cstate="print"/>
          <a:srcRect/>
          <a:stretch>
            <a:fillRect/>
          </a:stretch>
        </p:blipFill>
        <p:spPr bwMode="auto">
          <a:xfrm>
            <a:off x="3161506" y="3866551"/>
            <a:ext cx="3181350" cy="2965450"/>
          </a:xfrm>
          <a:prstGeom prst="rect">
            <a:avLst/>
          </a:prstGeom>
          <a:noFill/>
          <a:ln w="9525">
            <a:noFill/>
            <a:miter lim="800000"/>
            <a:headEnd/>
            <a:tailEnd/>
          </a:ln>
        </p:spPr>
      </p:pic>
      <p:pic>
        <p:nvPicPr>
          <p:cNvPr id="26" name="Imagem 3" descr="S11219808_200912311800.jpg"/>
          <p:cNvPicPr>
            <a:picLocks noChangeAspect="1"/>
          </p:cNvPicPr>
          <p:nvPr/>
        </p:nvPicPr>
        <p:blipFill>
          <a:blip r:embed="rId7" cstate="print"/>
          <a:srcRect/>
          <a:stretch>
            <a:fillRect/>
          </a:stretch>
        </p:blipFill>
        <p:spPr bwMode="auto">
          <a:xfrm>
            <a:off x="6330156" y="3853851"/>
            <a:ext cx="3181350" cy="2965450"/>
          </a:xfrm>
          <a:prstGeom prst="rect">
            <a:avLst/>
          </a:prstGeom>
          <a:noFill/>
          <a:ln w="9525">
            <a:noFill/>
            <a:miter lim="800000"/>
            <a:headEnd/>
            <a:tailEnd/>
          </a:ln>
        </p:spPr>
      </p:pic>
      <p:sp>
        <p:nvSpPr>
          <p:cNvPr id="27" name="CaixaDeTexto 2"/>
          <p:cNvSpPr txBox="1">
            <a:spLocks noChangeArrowheads="1"/>
          </p:cNvSpPr>
          <p:nvPr/>
        </p:nvSpPr>
        <p:spPr bwMode="auto">
          <a:xfrm>
            <a:off x="7049293" y="3461738"/>
            <a:ext cx="1800225" cy="369888"/>
          </a:xfrm>
          <a:prstGeom prst="rect">
            <a:avLst/>
          </a:prstGeom>
          <a:noFill/>
          <a:ln w="9525">
            <a:noFill/>
            <a:miter lim="800000"/>
            <a:headEnd/>
            <a:tailEnd/>
          </a:ln>
        </p:spPr>
        <p:txBody>
          <a:bodyPr wrap="none">
            <a:spAutoFit/>
          </a:bodyPr>
          <a:lstStyle/>
          <a:p>
            <a:r>
              <a:rPr lang="en-US"/>
              <a:t>31/12/09 – 18 Z</a:t>
            </a:r>
          </a:p>
        </p:txBody>
      </p:sp>
      <p:sp>
        <p:nvSpPr>
          <p:cNvPr id="28" name="CaixaDeTexto 2"/>
          <p:cNvSpPr txBox="1">
            <a:spLocks noChangeArrowheads="1"/>
          </p:cNvSpPr>
          <p:nvPr/>
        </p:nvSpPr>
        <p:spPr bwMode="auto">
          <a:xfrm>
            <a:off x="3880643" y="3461738"/>
            <a:ext cx="1801813" cy="369888"/>
          </a:xfrm>
          <a:prstGeom prst="rect">
            <a:avLst/>
          </a:prstGeom>
          <a:noFill/>
          <a:ln w="9525">
            <a:noFill/>
            <a:miter lim="800000"/>
            <a:headEnd/>
            <a:tailEnd/>
          </a:ln>
        </p:spPr>
        <p:txBody>
          <a:bodyPr wrap="none">
            <a:spAutoFit/>
          </a:bodyPr>
          <a:lstStyle/>
          <a:p>
            <a:r>
              <a:rPr lang="en-US"/>
              <a:t>31/12/09 – 15 Z</a:t>
            </a:r>
          </a:p>
        </p:txBody>
      </p:sp>
      <p:sp>
        <p:nvSpPr>
          <p:cNvPr id="29" name="CaixaDeTexto 2"/>
          <p:cNvSpPr txBox="1">
            <a:spLocks noChangeArrowheads="1"/>
          </p:cNvSpPr>
          <p:nvPr/>
        </p:nvSpPr>
        <p:spPr bwMode="auto">
          <a:xfrm>
            <a:off x="856456" y="3461738"/>
            <a:ext cx="1800225" cy="369888"/>
          </a:xfrm>
          <a:prstGeom prst="rect">
            <a:avLst/>
          </a:prstGeom>
          <a:noFill/>
          <a:ln w="9525">
            <a:noFill/>
            <a:miter lim="800000"/>
            <a:headEnd/>
            <a:tailEnd/>
          </a:ln>
        </p:spPr>
        <p:txBody>
          <a:bodyPr wrap="none">
            <a:spAutoFit/>
          </a:bodyPr>
          <a:lstStyle/>
          <a:p>
            <a:r>
              <a:rPr lang="en-US"/>
              <a:t>31/12/09 – 12 Z</a:t>
            </a:r>
          </a:p>
        </p:txBody>
      </p:sp>
    </p:spTree>
    <p:extLst>
      <p:ext uri="{BB962C8B-B14F-4D97-AF65-F5344CB8AC3E}">
        <p14:creationId xmlns:p14="http://schemas.microsoft.com/office/powerpoint/2010/main" val="37653943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4" name="Imagem 7" descr="S11219808_200912312100.jpg"/>
          <p:cNvPicPr>
            <a:picLocks noChangeAspect="1"/>
          </p:cNvPicPr>
          <p:nvPr/>
        </p:nvPicPr>
        <p:blipFill>
          <a:blip r:embed="rId2" cstate="print"/>
          <a:srcRect/>
          <a:stretch>
            <a:fillRect/>
          </a:stretch>
        </p:blipFill>
        <p:spPr bwMode="auto">
          <a:xfrm>
            <a:off x="16506" y="416317"/>
            <a:ext cx="3181350" cy="2965450"/>
          </a:xfrm>
          <a:prstGeom prst="rect">
            <a:avLst/>
          </a:prstGeom>
          <a:noFill/>
          <a:ln w="9525">
            <a:noFill/>
            <a:miter lim="800000"/>
            <a:headEnd/>
            <a:tailEnd/>
          </a:ln>
        </p:spPr>
      </p:pic>
      <p:pic>
        <p:nvPicPr>
          <p:cNvPr id="29705" name="Imagem 8" descr="S11219808_201001010000.jpg"/>
          <p:cNvPicPr>
            <a:picLocks noChangeAspect="1"/>
          </p:cNvPicPr>
          <p:nvPr/>
        </p:nvPicPr>
        <p:blipFill>
          <a:blip r:embed="rId3" cstate="print"/>
          <a:srcRect/>
          <a:stretch>
            <a:fillRect/>
          </a:stretch>
        </p:blipFill>
        <p:spPr bwMode="auto">
          <a:xfrm>
            <a:off x="3220081" y="416317"/>
            <a:ext cx="3181350" cy="2965450"/>
          </a:xfrm>
          <a:prstGeom prst="rect">
            <a:avLst/>
          </a:prstGeom>
          <a:noFill/>
          <a:ln w="9525">
            <a:noFill/>
            <a:miter lim="800000"/>
            <a:headEnd/>
            <a:tailEnd/>
          </a:ln>
        </p:spPr>
      </p:pic>
      <p:pic>
        <p:nvPicPr>
          <p:cNvPr id="29706" name="Imagem 9" descr="S11219808_201001010300.jpg"/>
          <p:cNvPicPr>
            <a:picLocks noChangeAspect="1"/>
          </p:cNvPicPr>
          <p:nvPr/>
        </p:nvPicPr>
        <p:blipFill>
          <a:blip r:embed="rId4" cstate="print"/>
          <a:srcRect/>
          <a:stretch>
            <a:fillRect/>
          </a:stretch>
        </p:blipFill>
        <p:spPr bwMode="auto">
          <a:xfrm>
            <a:off x="6388731" y="416317"/>
            <a:ext cx="3181350" cy="2965450"/>
          </a:xfrm>
          <a:prstGeom prst="rect">
            <a:avLst/>
          </a:prstGeom>
          <a:noFill/>
          <a:ln w="9525">
            <a:noFill/>
            <a:miter lim="800000"/>
            <a:headEnd/>
            <a:tailEnd/>
          </a:ln>
        </p:spPr>
      </p:pic>
      <p:sp>
        <p:nvSpPr>
          <p:cNvPr id="29707" name="CaixaDeTexto 2"/>
          <p:cNvSpPr txBox="1">
            <a:spLocks noChangeArrowheads="1"/>
          </p:cNvSpPr>
          <p:nvPr/>
        </p:nvSpPr>
        <p:spPr bwMode="auto">
          <a:xfrm>
            <a:off x="3867781" y="24205"/>
            <a:ext cx="1801813" cy="369887"/>
          </a:xfrm>
          <a:prstGeom prst="rect">
            <a:avLst/>
          </a:prstGeom>
          <a:noFill/>
          <a:ln w="9525">
            <a:noFill/>
            <a:miter lim="800000"/>
            <a:headEnd/>
            <a:tailEnd/>
          </a:ln>
        </p:spPr>
        <p:txBody>
          <a:bodyPr wrap="none">
            <a:spAutoFit/>
          </a:bodyPr>
          <a:lstStyle/>
          <a:p>
            <a:r>
              <a:rPr lang="en-US"/>
              <a:t>01/01/10 – 00 Z</a:t>
            </a:r>
          </a:p>
        </p:txBody>
      </p:sp>
      <p:sp>
        <p:nvSpPr>
          <p:cNvPr id="29708" name="CaixaDeTexto 2"/>
          <p:cNvSpPr txBox="1">
            <a:spLocks noChangeArrowheads="1"/>
          </p:cNvSpPr>
          <p:nvPr/>
        </p:nvSpPr>
        <p:spPr bwMode="auto">
          <a:xfrm>
            <a:off x="7109456" y="24205"/>
            <a:ext cx="1800225" cy="369887"/>
          </a:xfrm>
          <a:prstGeom prst="rect">
            <a:avLst/>
          </a:prstGeom>
          <a:noFill/>
          <a:ln w="9525">
            <a:noFill/>
            <a:miter lim="800000"/>
            <a:headEnd/>
            <a:tailEnd/>
          </a:ln>
        </p:spPr>
        <p:txBody>
          <a:bodyPr wrap="none">
            <a:spAutoFit/>
          </a:bodyPr>
          <a:lstStyle/>
          <a:p>
            <a:r>
              <a:rPr lang="en-US"/>
              <a:t>01/01/10 – 03 Z</a:t>
            </a:r>
          </a:p>
        </p:txBody>
      </p:sp>
      <p:sp>
        <p:nvSpPr>
          <p:cNvPr id="29709" name="CaixaDeTexto 2"/>
          <p:cNvSpPr txBox="1">
            <a:spLocks noChangeArrowheads="1"/>
          </p:cNvSpPr>
          <p:nvPr/>
        </p:nvSpPr>
        <p:spPr bwMode="auto">
          <a:xfrm>
            <a:off x="772156" y="24205"/>
            <a:ext cx="1800225" cy="369887"/>
          </a:xfrm>
          <a:prstGeom prst="rect">
            <a:avLst/>
          </a:prstGeom>
          <a:noFill/>
          <a:ln w="9525">
            <a:noFill/>
            <a:miter lim="800000"/>
            <a:headEnd/>
            <a:tailEnd/>
          </a:ln>
        </p:spPr>
        <p:txBody>
          <a:bodyPr wrap="none">
            <a:spAutoFit/>
          </a:bodyPr>
          <a:lstStyle/>
          <a:p>
            <a:r>
              <a:rPr lang="en-US"/>
              <a:t>31/12/09 – 21 Z</a:t>
            </a:r>
          </a:p>
        </p:txBody>
      </p:sp>
      <p:pic>
        <p:nvPicPr>
          <p:cNvPr id="14" name="Imagem 5" descr="S11219808_201001010600.jpg"/>
          <p:cNvPicPr>
            <a:picLocks noChangeAspect="1"/>
          </p:cNvPicPr>
          <p:nvPr/>
        </p:nvPicPr>
        <p:blipFill>
          <a:blip r:embed="rId5" cstate="print"/>
          <a:srcRect/>
          <a:stretch>
            <a:fillRect/>
          </a:stretch>
        </p:blipFill>
        <p:spPr bwMode="auto">
          <a:xfrm>
            <a:off x="16506" y="3783562"/>
            <a:ext cx="3181351" cy="2965450"/>
          </a:xfrm>
          <a:prstGeom prst="rect">
            <a:avLst/>
          </a:prstGeom>
          <a:noFill/>
          <a:ln w="9525">
            <a:noFill/>
            <a:miter lim="800000"/>
            <a:headEnd/>
            <a:tailEnd/>
          </a:ln>
        </p:spPr>
      </p:pic>
      <p:pic>
        <p:nvPicPr>
          <p:cNvPr id="15" name="Imagem 8" descr="S11219808_201001010900.jpg"/>
          <p:cNvPicPr>
            <a:picLocks noChangeAspect="1"/>
          </p:cNvPicPr>
          <p:nvPr/>
        </p:nvPicPr>
        <p:blipFill>
          <a:blip r:embed="rId6" cstate="print"/>
          <a:srcRect/>
          <a:stretch>
            <a:fillRect/>
          </a:stretch>
        </p:blipFill>
        <p:spPr bwMode="auto">
          <a:xfrm>
            <a:off x="3172457" y="3783562"/>
            <a:ext cx="3181350" cy="2965450"/>
          </a:xfrm>
          <a:prstGeom prst="rect">
            <a:avLst/>
          </a:prstGeom>
          <a:noFill/>
          <a:ln w="9525">
            <a:noFill/>
            <a:miter lim="800000"/>
            <a:headEnd/>
            <a:tailEnd/>
          </a:ln>
        </p:spPr>
      </p:pic>
      <p:sp>
        <p:nvSpPr>
          <p:cNvPr id="16" name="CaixaDeTexto 2"/>
          <p:cNvSpPr txBox="1">
            <a:spLocks noChangeArrowheads="1"/>
          </p:cNvSpPr>
          <p:nvPr/>
        </p:nvSpPr>
        <p:spPr bwMode="auto">
          <a:xfrm>
            <a:off x="1024569" y="3378749"/>
            <a:ext cx="1800225" cy="369888"/>
          </a:xfrm>
          <a:prstGeom prst="rect">
            <a:avLst/>
          </a:prstGeom>
          <a:noFill/>
          <a:ln w="9525">
            <a:noFill/>
            <a:miter lim="800000"/>
            <a:headEnd/>
            <a:tailEnd/>
          </a:ln>
        </p:spPr>
        <p:txBody>
          <a:bodyPr wrap="none">
            <a:spAutoFit/>
          </a:bodyPr>
          <a:lstStyle/>
          <a:p>
            <a:r>
              <a:rPr lang="en-US"/>
              <a:t>01/01/10 – 06 Z</a:t>
            </a:r>
          </a:p>
        </p:txBody>
      </p:sp>
      <p:sp>
        <p:nvSpPr>
          <p:cNvPr id="17" name="CaixaDeTexto 2"/>
          <p:cNvSpPr txBox="1">
            <a:spLocks noChangeArrowheads="1"/>
          </p:cNvSpPr>
          <p:nvPr/>
        </p:nvSpPr>
        <p:spPr bwMode="auto">
          <a:xfrm>
            <a:off x="3832857" y="3378749"/>
            <a:ext cx="1800225" cy="369888"/>
          </a:xfrm>
          <a:prstGeom prst="rect">
            <a:avLst/>
          </a:prstGeom>
          <a:noFill/>
          <a:ln w="9525">
            <a:noFill/>
            <a:miter lim="800000"/>
            <a:headEnd/>
            <a:tailEnd/>
          </a:ln>
        </p:spPr>
        <p:txBody>
          <a:bodyPr wrap="none">
            <a:spAutoFit/>
          </a:bodyPr>
          <a:lstStyle/>
          <a:p>
            <a:r>
              <a:rPr lang="en-US"/>
              <a:t>01/01/10 – 09 Z</a:t>
            </a:r>
          </a:p>
        </p:txBody>
      </p:sp>
      <p:sp>
        <p:nvSpPr>
          <p:cNvPr id="18" name="CaixaDeTexto 2"/>
          <p:cNvSpPr txBox="1">
            <a:spLocks noChangeArrowheads="1"/>
          </p:cNvSpPr>
          <p:nvPr/>
        </p:nvSpPr>
        <p:spPr bwMode="auto">
          <a:xfrm>
            <a:off x="7001507" y="3378749"/>
            <a:ext cx="1800225" cy="369888"/>
          </a:xfrm>
          <a:prstGeom prst="rect">
            <a:avLst/>
          </a:prstGeom>
          <a:noFill/>
          <a:ln w="9525">
            <a:noFill/>
            <a:miter lim="800000"/>
            <a:headEnd/>
            <a:tailEnd/>
          </a:ln>
        </p:spPr>
        <p:txBody>
          <a:bodyPr wrap="none">
            <a:spAutoFit/>
          </a:bodyPr>
          <a:lstStyle/>
          <a:p>
            <a:r>
              <a:rPr lang="en-US"/>
              <a:t>01/01/10 – 12 Z</a:t>
            </a:r>
          </a:p>
        </p:txBody>
      </p:sp>
      <p:pic>
        <p:nvPicPr>
          <p:cNvPr id="19" name="Imagem 16" descr="S11219808_201001011200.jpg"/>
          <p:cNvPicPr>
            <a:picLocks noChangeAspect="1"/>
          </p:cNvPicPr>
          <p:nvPr/>
        </p:nvPicPr>
        <p:blipFill>
          <a:blip r:embed="rId7" cstate="print"/>
          <a:srcRect/>
          <a:stretch>
            <a:fillRect/>
          </a:stretch>
        </p:blipFill>
        <p:spPr bwMode="auto">
          <a:xfrm>
            <a:off x="6123619" y="3783562"/>
            <a:ext cx="3181350" cy="2965450"/>
          </a:xfrm>
          <a:prstGeom prst="rect">
            <a:avLst/>
          </a:prstGeom>
          <a:noFill/>
          <a:ln w="9525">
            <a:noFill/>
            <a:miter lim="800000"/>
            <a:headEnd/>
            <a:tailEnd/>
          </a:ln>
        </p:spPr>
      </p:pic>
    </p:spTree>
    <p:extLst>
      <p:ext uri="{BB962C8B-B14F-4D97-AF65-F5344CB8AC3E}">
        <p14:creationId xmlns:p14="http://schemas.microsoft.com/office/powerpoint/2010/main" val="41600580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Imagem 1" descr="prec091228.gif"/>
          <p:cNvPicPr>
            <a:picLocks noChangeAspect="1"/>
          </p:cNvPicPr>
          <p:nvPr/>
        </p:nvPicPr>
        <p:blipFill>
          <a:blip r:embed="rId2" cstate="print"/>
          <a:srcRect/>
          <a:stretch>
            <a:fillRect/>
          </a:stretch>
        </p:blipFill>
        <p:spPr bwMode="auto">
          <a:xfrm>
            <a:off x="179388" y="11113"/>
            <a:ext cx="2867025" cy="3633787"/>
          </a:xfrm>
          <a:prstGeom prst="rect">
            <a:avLst/>
          </a:prstGeom>
          <a:noFill/>
          <a:ln w="9525">
            <a:noFill/>
            <a:miter lim="800000"/>
            <a:headEnd/>
            <a:tailEnd/>
          </a:ln>
        </p:spPr>
      </p:pic>
      <p:pic>
        <p:nvPicPr>
          <p:cNvPr id="31747" name="Imagem 2" descr="prec091229.gif"/>
          <p:cNvPicPr>
            <a:picLocks noChangeAspect="1"/>
          </p:cNvPicPr>
          <p:nvPr/>
        </p:nvPicPr>
        <p:blipFill>
          <a:blip r:embed="rId3" cstate="print"/>
          <a:srcRect/>
          <a:stretch>
            <a:fillRect/>
          </a:stretch>
        </p:blipFill>
        <p:spPr bwMode="auto">
          <a:xfrm>
            <a:off x="3132138" y="82550"/>
            <a:ext cx="2867025" cy="3633788"/>
          </a:xfrm>
          <a:prstGeom prst="rect">
            <a:avLst/>
          </a:prstGeom>
          <a:noFill/>
          <a:ln w="9525">
            <a:noFill/>
            <a:miter lim="800000"/>
            <a:headEnd/>
            <a:tailEnd/>
          </a:ln>
        </p:spPr>
      </p:pic>
      <p:pic>
        <p:nvPicPr>
          <p:cNvPr id="31748" name="Imagem 3" descr="prec091230.gif"/>
          <p:cNvPicPr>
            <a:picLocks noChangeAspect="1"/>
          </p:cNvPicPr>
          <p:nvPr/>
        </p:nvPicPr>
        <p:blipFill>
          <a:blip r:embed="rId4" cstate="print"/>
          <a:srcRect/>
          <a:stretch>
            <a:fillRect/>
          </a:stretch>
        </p:blipFill>
        <p:spPr bwMode="auto">
          <a:xfrm>
            <a:off x="6084888" y="82550"/>
            <a:ext cx="2867025" cy="3633788"/>
          </a:xfrm>
          <a:prstGeom prst="rect">
            <a:avLst/>
          </a:prstGeom>
          <a:noFill/>
          <a:ln w="9525">
            <a:noFill/>
            <a:miter lim="800000"/>
            <a:headEnd/>
            <a:tailEnd/>
          </a:ln>
        </p:spPr>
      </p:pic>
      <p:pic>
        <p:nvPicPr>
          <p:cNvPr id="31749" name="Imagem 4" descr="prec091231.gif"/>
          <p:cNvPicPr>
            <a:picLocks noChangeAspect="1"/>
          </p:cNvPicPr>
          <p:nvPr/>
        </p:nvPicPr>
        <p:blipFill>
          <a:blip r:embed="rId5" cstate="print"/>
          <a:srcRect/>
          <a:stretch>
            <a:fillRect/>
          </a:stretch>
        </p:blipFill>
        <p:spPr bwMode="auto">
          <a:xfrm>
            <a:off x="179388" y="3141663"/>
            <a:ext cx="2867025" cy="3633787"/>
          </a:xfrm>
          <a:prstGeom prst="rect">
            <a:avLst/>
          </a:prstGeom>
          <a:noFill/>
          <a:ln w="9525">
            <a:noFill/>
            <a:miter lim="800000"/>
            <a:headEnd/>
            <a:tailEnd/>
          </a:ln>
        </p:spPr>
      </p:pic>
      <p:pic>
        <p:nvPicPr>
          <p:cNvPr id="31750" name="Imagem 1" descr="prec100101.gif"/>
          <p:cNvPicPr>
            <a:picLocks noChangeAspect="1"/>
          </p:cNvPicPr>
          <p:nvPr/>
        </p:nvPicPr>
        <p:blipFill>
          <a:blip r:embed="rId6" cstate="print"/>
          <a:srcRect/>
          <a:stretch>
            <a:fillRect/>
          </a:stretch>
        </p:blipFill>
        <p:spPr bwMode="auto">
          <a:xfrm>
            <a:off x="3132138" y="3224213"/>
            <a:ext cx="2867025" cy="3633787"/>
          </a:xfrm>
          <a:prstGeom prst="rect">
            <a:avLst/>
          </a:prstGeom>
          <a:noFill/>
          <a:ln w="9525">
            <a:noFill/>
            <a:miter lim="800000"/>
            <a:headEnd/>
            <a:tailEnd/>
          </a:ln>
        </p:spPr>
      </p:pic>
    </p:spTree>
    <p:extLst>
      <p:ext uri="{BB962C8B-B14F-4D97-AF65-F5344CB8AC3E}">
        <p14:creationId xmlns:p14="http://schemas.microsoft.com/office/powerpoint/2010/main" val="21929702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ítulo 1"/>
          <p:cNvSpPr>
            <a:spLocks noGrp="1"/>
          </p:cNvSpPr>
          <p:nvPr>
            <p:ph type="title"/>
          </p:nvPr>
        </p:nvSpPr>
        <p:spPr/>
        <p:txBody>
          <a:bodyPr/>
          <a:lstStyle/>
          <a:p>
            <a:r>
              <a:rPr lang="en-US" dirty="0" err="1" smtClean="0"/>
              <a:t>Resumo</a:t>
            </a:r>
            <a:endParaRPr lang="en-US" dirty="0" smtClean="0"/>
          </a:p>
        </p:txBody>
      </p:sp>
      <p:sp>
        <p:nvSpPr>
          <p:cNvPr id="38915" name="Espaço Reservado para Conteúdo 2"/>
          <p:cNvSpPr>
            <a:spLocks noGrp="1"/>
          </p:cNvSpPr>
          <p:nvPr>
            <p:ph idx="1"/>
          </p:nvPr>
        </p:nvSpPr>
        <p:spPr/>
        <p:txBody>
          <a:bodyPr/>
          <a:lstStyle/>
          <a:p>
            <a:pPr algn="just"/>
            <a:r>
              <a:rPr lang="en-US" sz="2200" dirty="0" smtClean="0"/>
              <a:t>As </a:t>
            </a:r>
            <a:r>
              <a:rPr lang="en-US" sz="2200" dirty="0" err="1" smtClean="0"/>
              <a:t>chuvas</a:t>
            </a:r>
            <a:r>
              <a:rPr lang="en-US" sz="2200" dirty="0" smtClean="0"/>
              <a:t> fortes </a:t>
            </a:r>
            <a:r>
              <a:rPr lang="en-US" sz="2200" dirty="0" err="1" smtClean="0"/>
              <a:t>que</a:t>
            </a:r>
            <a:r>
              <a:rPr lang="en-US" sz="2200" dirty="0" smtClean="0"/>
              <a:t> </a:t>
            </a:r>
            <a:r>
              <a:rPr lang="en-US" sz="2200" dirty="0" err="1" smtClean="0"/>
              <a:t>ocorreram</a:t>
            </a:r>
            <a:r>
              <a:rPr lang="en-US" sz="2200" dirty="0" smtClean="0"/>
              <a:t> no </a:t>
            </a:r>
            <a:r>
              <a:rPr lang="en-US" sz="2200" dirty="0" err="1" smtClean="0"/>
              <a:t>Revéillon</a:t>
            </a:r>
            <a:r>
              <a:rPr lang="en-US" sz="2200" dirty="0" smtClean="0"/>
              <a:t> de 2010 </a:t>
            </a:r>
            <a:r>
              <a:rPr lang="en-US" sz="2200" dirty="0" err="1" smtClean="0"/>
              <a:t>foram</a:t>
            </a:r>
            <a:r>
              <a:rPr lang="en-US" sz="2200" dirty="0" smtClean="0"/>
              <a:t> </a:t>
            </a:r>
            <a:r>
              <a:rPr lang="en-US" sz="2200" dirty="0" err="1" smtClean="0"/>
              <a:t>causadas</a:t>
            </a:r>
            <a:r>
              <a:rPr lang="en-US" sz="2200" dirty="0" smtClean="0"/>
              <a:t> </a:t>
            </a:r>
            <a:r>
              <a:rPr lang="en-US" sz="2200" dirty="0" err="1" smtClean="0"/>
              <a:t>por</a:t>
            </a:r>
            <a:r>
              <a:rPr lang="en-US" sz="2200" dirty="0" smtClean="0"/>
              <a:t> SCMs, </a:t>
            </a:r>
            <a:r>
              <a:rPr lang="en-US" sz="2200" dirty="0" err="1" smtClean="0"/>
              <a:t>formados</a:t>
            </a:r>
            <a:r>
              <a:rPr lang="en-US" sz="2200" dirty="0" smtClean="0"/>
              <a:t> </a:t>
            </a:r>
            <a:r>
              <a:rPr lang="en-US" sz="2200" dirty="0" err="1" smtClean="0"/>
              <a:t>dentro</a:t>
            </a:r>
            <a:r>
              <a:rPr lang="en-US" sz="2200" dirty="0" smtClean="0"/>
              <a:t> </a:t>
            </a:r>
            <a:r>
              <a:rPr lang="en-US" sz="2200" dirty="0" err="1" smtClean="0"/>
              <a:t>da</a:t>
            </a:r>
            <a:r>
              <a:rPr lang="en-US" sz="2200" dirty="0" smtClean="0"/>
              <a:t> </a:t>
            </a:r>
            <a:r>
              <a:rPr lang="en-US" sz="2200" dirty="0" err="1" smtClean="0"/>
              <a:t>massa</a:t>
            </a:r>
            <a:r>
              <a:rPr lang="en-US" sz="2200" dirty="0" smtClean="0"/>
              <a:t> de </a:t>
            </a:r>
            <a:r>
              <a:rPr lang="en-US" sz="2200" dirty="0" err="1" smtClean="0"/>
              <a:t>ar</a:t>
            </a:r>
            <a:r>
              <a:rPr lang="en-US" sz="2200" dirty="0" smtClean="0"/>
              <a:t> </a:t>
            </a:r>
            <a:r>
              <a:rPr lang="en-US" sz="2200" dirty="0" err="1" smtClean="0"/>
              <a:t>úmido</a:t>
            </a:r>
            <a:r>
              <a:rPr lang="en-US" sz="2200" dirty="0" smtClean="0"/>
              <a:t> e </a:t>
            </a:r>
            <a:r>
              <a:rPr lang="en-US" sz="2200" dirty="0" err="1" smtClean="0"/>
              <a:t>instável</a:t>
            </a:r>
            <a:r>
              <a:rPr lang="en-US" sz="2200" dirty="0" smtClean="0"/>
              <a:t> </a:t>
            </a:r>
            <a:r>
              <a:rPr lang="en-US" sz="2200" dirty="0" err="1" smtClean="0"/>
              <a:t>que</a:t>
            </a:r>
            <a:r>
              <a:rPr lang="en-US" sz="2200" dirty="0" smtClean="0"/>
              <a:t> </a:t>
            </a:r>
            <a:r>
              <a:rPr lang="en-US" sz="2200" dirty="0" err="1" smtClean="0"/>
              <a:t>dominava</a:t>
            </a:r>
            <a:r>
              <a:rPr lang="en-US" sz="2200" dirty="0" smtClean="0"/>
              <a:t> </a:t>
            </a:r>
            <a:r>
              <a:rPr lang="en-US" sz="2200" dirty="0" err="1" smtClean="0"/>
              <a:t>todo</a:t>
            </a:r>
            <a:r>
              <a:rPr lang="en-US" sz="2200" dirty="0" smtClean="0"/>
              <a:t> o </a:t>
            </a:r>
            <a:r>
              <a:rPr lang="en-US" sz="2200" dirty="0" err="1" smtClean="0"/>
              <a:t>Sudeste</a:t>
            </a:r>
            <a:r>
              <a:rPr lang="en-US" sz="2200" dirty="0" smtClean="0"/>
              <a:t> </a:t>
            </a:r>
            <a:r>
              <a:rPr lang="en-US" sz="2200" dirty="0" err="1" smtClean="0"/>
              <a:t>deste</a:t>
            </a:r>
            <a:r>
              <a:rPr lang="en-US" sz="2200" dirty="0" smtClean="0"/>
              <a:t> a </a:t>
            </a:r>
            <a:r>
              <a:rPr lang="en-US" sz="2200" dirty="0" err="1" smtClean="0"/>
              <a:t>última</a:t>
            </a:r>
            <a:r>
              <a:rPr lang="en-US" sz="2200" dirty="0" smtClean="0"/>
              <a:t> </a:t>
            </a:r>
            <a:r>
              <a:rPr lang="en-US" sz="2200" dirty="0" err="1" smtClean="0"/>
              <a:t>semana</a:t>
            </a:r>
            <a:r>
              <a:rPr lang="en-US" sz="2200" dirty="0" smtClean="0"/>
              <a:t> </a:t>
            </a:r>
            <a:r>
              <a:rPr lang="en-US" sz="2200" dirty="0" err="1" smtClean="0"/>
              <a:t>da</a:t>
            </a:r>
            <a:r>
              <a:rPr lang="en-US" sz="2200" dirty="0" smtClean="0"/>
              <a:t> </a:t>
            </a:r>
            <a:r>
              <a:rPr lang="en-US" sz="2200" dirty="0" err="1" smtClean="0"/>
              <a:t>dezembro</a:t>
            </a:r>
            <a:r>
              <a:rPr lang="en-US" sz="2200" dirty="0" smtClean="0"/>
              <a:t> de 2009;</a:t>
            </a:r>
          </a:p>
          <a:p>
            <a:pPr algn="just"/>
            <a:r>
              <a:rPr lang="en-US" sz="2200" dirty="0" err="1" smtClean="0"/>
              <a:t>Nos</a:t>
            </a:r>
            <a:r>
              <a:rPr lang="en-US" sz="2200" dirty="0" smtClean="0"/>
              <a:t> </a:t>
            </a:r>
            <a:r>
              <a:rPr lang="en-US" sz="2200" dirty="0" err="1" smtClean="0"/>
              <a:t>baixos</a:t>
            </a:r>
            <a:r>
              <a:rPr lang="en-US" sz="2200" dirty="0" smtClean="0"/>
              <a:t> </a:t>
            </a:r>
            <a:r>
              <a:rPr lang="en-US" sz="2200" dirty="0" err="1" smtClean="0"/>
              <a:t>níveis</a:t>
            </a:r>
            <a:r>
              <a:rPr lang="en-US" sz="2200" dirty="0" smtClean="0"/>
              <a:t>, </a:t>
            </a:r>
            <a:r>
              <a:rPr lang="en-US" sz="2200" dirty="0" err="1" smtClean="0"/>
              <a:t>baixas</a:t>
            </a:r>
            <a:r>
              <a:rPr lang="en-US" sz="2200" dirty="0" smtClean="0"/>
              <a:t> </a:t>
            </a:r>
            <a:r>
              <a:rPr lang="en-US" sz="2200" dirty="0" err="1" smtClean="0"/>
              <a:t>pressões</a:t>
            </a:r>
            <a:r>
              <a:rPr lang="en-US" sz="2200" dirty="0" smtClean="0"/>
              <a:t> </a:t>
            </a:r>
            <a:r>
              <a:rPr lang="en-US" sz="2200" dirty="0" err="1" smtClean="0"/>
              <a:t>sobre</a:t>
            </a:r>
            <a:r>
              <a:rPr lang="en-US" sz="2200" dirty="0" smtClean="0"/>
              <a:t> parte do Rio de Janeiro e São Paulo, </a:t>
            </a:r>
            <a:r>
              <a:rPr lang="en-US" sz="2200" dirty="0" err="1" smtClean="0"/>
              <a:t>centro</a:t>
            </a:r>
            <a:r>
              <a:rPr lang="en-US" sz="2200" dirty="0" smtClean="0"/>
              <a:t> </a:t>
            </a:r>
            <a:r>
              <a:rPr lang="en-US" sz="2200" dirty="0" err="1" smtClean="0"/>
              <a:t>ciclônico</a:t>
            </a:r>
            <a:r>
              <a:rPr lang="en-US" sz="2200" dirty="0" smtClean="0"/>
              <a:t> </a:t>
            </a:r>
            <a:r>
              <a:rPr lang="en-US" sz="2200" dirty="0" err="1" smtClean="0"/>
              <a:t>até</a:t>
            </a:r>
            <a:r>
              <a:rPr lang="en-US" sz="2200" dirty="0" smtClean="0"/>
              <a:t> 500 </a:t>
            </a:r>
            <a:r>
              <a:rPr lang="en-US" sz="2200" dirty="0" err="1" smtClean="0"/>
              <a:t>hPa</a:t>
            </a:r>
            <a:r>
              <a:rPr lang="en-US" sz="2200" dirty="0" smtClean="0"/>
              <a:t>, </a:t>
            </a:r>
            <a:r>
              <a:rPr lang="en-US" sz="2200" dirty="0" err="1" smtClean="0"/>
              <a:t>elevadas</a:t>
            </a:r>
            <a:r>
              <a:rPr lang="en-US" sz="2200" dirty="0" smtClean="0"/>
              <a:t> </a:t>
            </a:r>
            <a:r>
              <a:rPr lang="en-US" sz="2200" dirty="0" err="1" smtClean="0"/>
              <a:t>temperaturas</a:t>
            </a:r>
            <a:r>
              <a:rPr lang="en-US" sz="2200" dirty="0" smtClean="0"/>
              <a:t>, </a:t>
            </a:r>
            <a:r>
              <a:rPr lang="en-US" sz="2200" dirty="0" err="1" smtClean="0"/>
              <a:t>convergência</a:t>
            </a:r>
            <a:r>
              <a:rPr lang="en-US" sz="2200" dirty="0" smtClean="0"/>
              <a:t> de </a:t>
            </a:r>
            <a:r>
              <a:rPr lang="en-US" sz="2200" dirty="0" err="1" smtClean="0"/>
              <a:t>umidade</a:t>
            </a:r>
            <a:r>
              <a:rPr lang="en-US" sz="2200" dirty="0" smtClean="0"/>
              <a:t> e </a:t>
            </a:r>
            <a:r>
              <a:rPr lang="en-US" sz="2200" dirty="0" err="1" smtClean="0"/>
              <a:t>escoamento</a:t>
            </a:r>
            <a:r>
              <a:rPr lang="en-US" sz="2200" dirty="0" smtClean="0"/>
              <a:t> de </a:t>
            </a:r>
            <a:r>
              <a:rPr lang="en-US" sz="2200" dirty="0" err="1" smtClean="0"/>
              <a:t>norte</a:t>
            </a:r>
            <a:r>
              <a:rPr lang="en-US" sz="2200" dirty="0" smtClean="0"/>
              <a:t> </a:t>
            </a:r>
            <a:r>
              <a:rPr lang="en-US" sz="2200" dirty="0" err="1" smtClean="0"/>
              <a:t>desde</a:t>
            </a:r>
            <a:r>
              <a:rPr lang="en-US" sz="2200" dirty="0" smtClean="0"/>
              <a:t> a </a:t>
            </a:r>
            <a:r>
              <a:rPr lang="en-US" sz="2200" dirty="0" err="1" smtClean="0"/>
              <a:t>região</a:t>
            </a:r>
            <a:r>
              <a:rPr lang="en-US" sz="2200" dirty="0" smtClean="0"/>
              <a:t> </a:t>
            </a:r>
            <a:r>
              <a:rPr lang="en-US" sz="2200" dirty="0" err="1" smtClean="0"/>
              <a:t>Amazônica</a:t>
            </a:r>
            <a:r>
              <a:rPr lang="en-US" sz="2200" dirty="0" smtClean="0"/>
              <a:t>, </a:t>
            </a:r>
            <a:r>
              <a:rPr lang="en-US" sz="2200" dirty="0" err="1" smtClean="0"/>
              <a:t>favorecendo</a:t>
            </a:r>
            <a:r>
              <a:rPr lang="en-US" sz="2200" dirty="0" smtClean="0"/>
              <a:t> o </a:t>
            </a:r>
            <a:r>
              <a:rPr lang="en-US" sz="2200" dirty="0" err="1" smtClean="0"/>
              <a:t>transporte</a:t>
            </a:r>
            <a:r>
              <a:rPr lang="en-US" sz="2200" dirty="0" smtClean="0"/>
              <a:t> de </a:t>
            </a:r>
            <a:r>
              <a:rPr lang="en-US" sz="2200" dirty="0" err="1" smtClean="0"/>
              <a:t>ar</a:t>
            </a:r>
            <a:r>
              <a:rPr lang="en-US" sz="2200" dirty="0" smtClean="0"/>
              <a:t> </a:t>
            </a:r>
            <a:r>
              <a:rPr lang="en-US" sz="2200" dirty="0" err="1" smtClean="0"/>
              <a:t>úmido</a:t>
            </a:r>
            <a:r>
              <a:rPr lang="en-US" sz="2200" dirty="0" smtClean="0"/>
              <a:t> </a:t>
            </a:r>
            <a:r>
              <a:rPr lang="en-US" sz="2200" dirty="0" err="1" smtClean="0"/>
              <a:t>da</a:t>
            </a:r>
            <a:r>
              <a:rPr lang="en-US" sz="2200" dirty="0" smtClean="0"/>
              <a:t> </a:t>
            </a:r>
            <a:r>
              <a:rPr lang="en-US" sz="2200" dirty="0" err="1" smtClean="0"/>
              <a:t>Amazônia</a:t>
            </a:r>
            <a:r>
              <a:rPr lang="en-US" sz="2200" dirty="0" smtClean="0"/>
              <a:t>;</a:t>
            </a:r>
          </a:p>
          <a:p>
            <a:pPr algn="just"/>
            <a:r>
              <a:rPr lang="en-US" sz="2200" dirty="0" err="1" smtClean="0"/>
              <a:t>Movimento</a:t>
            </a:r>
            <a:r>
              <a:rPr lang="en-US" sz="2200" dirty="0" smtClean="0"/>
              <a:t> </a:t>
            </a:r>
            <a:r>
              <a:rPr lang="en-US" sz="2200" dirty="0" err="1" smtClean="0"/>
              <a:t>ascendente</a:t>
            </a:r>
            <a:r>
              <a:rPr lang="en-US" sz="2200" dirty="0" smtClean="0"/>
              <a:t> </a:t>
            </a:r>
            <a:r>
              <a:rPr lang="en-US" sz="2200" dirty="0" err="1" smtClean="0"/>
              <a:t>em</a:t>
            </a:r>
            <a:r>
              <a:rPr lang="en-US" sz="2200" dirty="0" smtClean="0"/>
              <a:t> 500 </a:t>
            </a:r>
            <a:r>
              <a:rPr lang="en-US" sz="2200" dirty="0" err="1" smtClean="0"/>
              <a:t>hPa</a:t>
            </a:r>
            <a:r>
              <a:rPr lang="en-US" sz="2200" dirty="0" smtClean="0"/>
              <a:t>;</a:t>
            </a:r>
          </a:p>
          <a:p>
            <a:pPr algn="just"/>
            <a:r>
              <a:rPr lang="en-US" sz="2200" dirty="0" err="1" smtClean="0"/>
              <a:t>Nos</a:t>
            </a:r>
            <a:r>
              <a:rPr lang="en-US" sz="2200" dirty="0" smtClean="0"/>
              <a:t> altos </a:t>
            </a:r>
            <a:r>
              <a:rPr lang="en-US" sz="2200" dirty="0" err="1" smtClean="0"/>
              <a:t>níveis</a:t>
            </a:r>
            <a:r>
              <a:rPr lang="en-US" sz="2200" dirty="0" smtClean="0"/>
              <a:t> Alta </a:t>
            </a:r>
            <a:r>
              <a:rPr lang="en-US" sz="2200" dirty="0" err="1" smtClean="0"/>
              <a:t>da</a:t>
            </a:r>
            <a:r>
              <a:rPr lang="en-US" sz="2200" dirty="0" smtClean="0"/>
              <a:t> </a:t>
            </a:r>
            <a:r>
              <a:rPr lang="en-US" sz="2200" dirty="0" err="1" smtClean="0"/>
              <a:t>Bolívia</a:t>
            </a:r>
            <a:r>
              <a:rPr lang="en-US" sz="2200" dirty="0" smtClean="0"/>
              <a:t> (AB) e </a:t>
            </a:r>
            <a:r>
              <a:rPr lang="en-US" sz="2200" dirty="0" err="1" smtClean="0"/>
              <a:t>Vórtice</a:t>
            </a:r>
            <a:r>
              <a:rPr lang="en-US" sz="2200" dirty="0" smtClean="0"/>
              <a:t> </a:t>
            </a:r>
            <a:r>
              <a:rPr lang="en-US" sz="2200" dirty="0" err="1" smtClean="0"/>
              <a:t>Ciclônico</a:t>
            </a:r>
            <a:r>
              <a:rPr lang="en-US" sz="2200" dirty="0" smtClean="0"/>
              <a:t> do </a:t>
            </a:r>
            <a:r>
              <a:rPr lang="en-US" sz="2200" dirty="0" err="1" smtClean="0"/>
              <a:t>Nordeste</a:t>
            </a:r>
            <a:r>
              <a:rPr lang="en-US" sz="2200" dirty="0" smtClean="0"/>
              <a:t>  (VCN) </a:t>
            </a:r>
            <a:r>
              <a:rPr lang="en-US" sz="2200" dirty="0" err="1" smtClean="0"/>
              <a:t>configurados</a:t>
            </a:r>
            <a:endParaRPr lang="en-US" sz="2200" dirty="0" smtClean="0"/>
          </a:p>
          <a:p>
            <a:pPr algn="just">
              <a:buFont typeface="Arial" charset="0"/>
              <a:buNone/>
            </a:pPr>
            <a:endParaRPr lang="en-US" sz="2200" dirty="0" smtClean="0"/>
          </a:p>
          <a:p>
            <a:pPr algn="just"/>
            <a:endParaRPr lang="en-US" sz="2200" dirty="0" smtClean="0"/>
          </a:p>
        </p:txBody>
      </p:sp>
    </p:spTree>
    <p:extLst>
      <p:ext uri="{BB962C8B-B14F-4D97-AF65-F5344CB8AC3E}">
        <p14:creationId xmlns:p14="http://schemas.microsoft.com/office/powerpoint/2010/main" val="17624941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p:cNvSpPr/>
          <p:nvPr/>
        </p:nvSpPr>
        <p:spPr>
          <a:xfrm>
            <a:off x="0" y="3645024"/>
            <a:ext cx="9144000" cy="630942"/>
          </a:xfrm>
          <a:prstGeom prst="rect">
            <a:avLst/>
          </a:prstGeom>
        </p:spPr>
        <p:txBody>
          <a:bodyPr wrap="square">
            <a:spAutoFit/>
          </a:bodyPr>
          <a:lstStyle/>
          <a:p>
            <a:endParaRPr lang="pt-BR" b="1" dirty="0" smtClean="0">
              <a:latin typeface="+mj-lt"/>
            </a:endParaRPr>
          </a:p>
          <a:p>
            <a:r>
              <a:rPr lang="pt-BR" sz="1700" b="1" dirty="0">
                <a:latin typeface="+mj-lt"/>
              </a:rPr>
              <a:t>	</a:t>
            </a:r>
            <a:endParaRPr lang="pt-BR" sz="1400" dirty="0">
              <a:latin typeface="+mj-lt"/>
            </a:endParaRPr>
          </a:p>
        </p:txBody>
      </p:sp>
      <p:sp>
        <p:nvSpPr>
          <p:cNvPr id="7" name="Text Box 2"/>
          <p:cNvSpPr txBox="1">
            <a:spLocks noChangeArrowheads="1"/>
          </p:cNvSpPr>
          <p:nvPr/>
        </p:nvSpPr>
        <p:spPr bwMode="auto">
          <a:xfrm>
            <a:off x="0" y="2753633"/>
            <a:ext cx="9144000" cy="1323439"/>
          </a:xfrm>
          <a:prstGeom prst="rect">
            <a:avLst/>
          </a:prstGeom>
          <a:solidFill>
            <a:srgbClr val="FFC000"/>
          </a:solidFill>
          <a:ln w="9525">
            <a:noFill/>
            <a:miter lim="800000"/>
            <a:headEnd/>
            <a:tailEnd/>
          </a:ln>
        </p:spPr>
        <p:txBody>
          <a:bodyPr>
            <a:spAutoFit/>
          </a:bodyPr>
          <a:lstStyle/>
          <a:p>
            <a:pPr algn="ctr">
              <a:defRPr/>
            </a:pPr>
            <a:r>
              <a:rPr lang="pt-BR" sz="3200" b="1" dirty="0" smtClean="0">
                <a:solidFill>
                  <a:srgbClr val="0000FF"/>
                </a:solidFill>
                <a:latin typeface="+mn-lt"/>
              </a:rPr>
              <a:t>3)Região Serrana do Rio: </a:t>
            </a:r>
          </a:p>
          <a:p>
            <a:pPr algn="ctr">
              <a:defRPr/>
            </a:pPr>
            <a:r>
              <a:rPr lang="pt-BR" sz="3200" b="1" dirty="0" smtClean="0">
                <a:solidFill>
                  <a:srgbClr val="0000FF"/>
                </a:solidFill>
              </a:rPr>
              <a:t>08/01/2011</a:t>
            </a:r>
            <a:r>
              <a:rPr lang="pt-BR" sz="3200" b="1" dirty="0" smtClean="0">
                <a:solidFill>
                  <a:srgbClr val="0000FF"/>
                </a:solidFill>
                <a:latin typeface="+mn-lt"/>
              </a:rPr>
              <a:t> a 13/01/2011</a:t>
            </a:r>
            <a:endParaRPr lang="pt-BR" sz="3200" b="1" dirty="0">
              <a:solidFill>
                <a:srgbClr val="0000FF"/>
              </a:solidFill>
              <a:latin typeface="+mn-lt"/>
            </a:endParaRPr>
          </a:p>
          <a:p>
            <a:pPr algn="ctr">
              <a:defRPr/>
            </a:pPr>
            <a:endParaRPr lang="pt-BR" sz="1600" dirty="0">
              <a:solidFill>
                <a:schemeClr val="accent2"/>
              </a:solidFill>
              <a:latin typeface="Comic Sans MS" pitchFamily="66" charset="0"/>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62880"/>
            <a:ext cx="85725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9573473"/>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10872</TotalTime>
  <Words>1234</Words>
  <Application>Microsoft Office PowerPoint</Application>
  <PresentationFormat>Apresentação na tela (4:3)</PresentationFormat>
  <Paragraphs>164</Paragraphs>
  <Slides>34</Slides>
  <Notes>2</Notes>
  <HiddenSlides>0</HiddenSlides>
  <MMClips>0</MMClips>
  <ScaleCrop>false</ScaleCrop>
  <HeadingPairs>
    <vt:vector size="4" baseType="variant">
      <vt:variant>
        <vt:lpstr>Tema</vt:lpstr>
      </vt:variant>
      <vt:variant>
        <vt:i4>1</vt:i4>
      </vt:variant>
      <vt:variant>
        <vt:lpstr>Títulos de slides</vt:lpstr>
      </vt:variant>
      <vt:variant>
        <vt:i4>34</vt:i4>
      </vt:variant>
    </vt:vector>
  </HeadingPairs>
  <TitlesOfParts>
    <vt:vector size="35" baseType="lpstr">
      <vt:lpstr>Tema do Office</vt:lpstr>
      <vt:lpstr>Apresentação do PowerPoint</vt:lpstr>
      <vt:lpstr>Apresentação do PowerPoint</vt:lpstr>
      <vt:lpstr>Histórico</vt:lpstr>
      <vt:lpstr>Apresentação do PowerPoint</vt:lpstr>
      <vt:lpstr>Apresentação do PowerPoint</vt:lpstr>
      <vt:lpstr>Apresentação do PowerPoint</vt:lpstr>
      <vt:lpstr>Apresentação do PowerPoint</vt:lpstr>
      <vt:lpstr>Resumo</vt:lpstr>
      <vt:lpstr>Apresentação do PowerPoint</vt:lpstr>
      <vt:lpstr>Histórico</vt:lpstr>
      <vt:lpstr>Apresentação do PowerPoint</vt:lpstr>
      <vt:lpstr>Apresentação do PowerPoint</vt:lpstr>
      <vt:lpstr>Apresentação do PowerPoint</vt:lpstr>
      <vt:lpstr>Apresentação do PowerPoint</vt:lpstr>
      <vt:lpstr>Apresentação do PowerPoint</vt:lpstr>
      <vt:lpstr>Resumo</vt:lpstr>
      <vt:lpstr>Apresentação do PowerPoint</vt:lpstr>
      <vt:lpstr>Histórico</vt:lpstr>
      <vt:lpstr>Apresentação do PowerPoint</vt:lpstr>
      <vt:lpstr>Apresentação do PowerPoint</vt:lpstr>
      <vt:lpstr>Apresentação do PowerPoint</vt:lpstr>
      <vt:lpstr>Apresentação do PowerPoint</vt:lpstr>
      <vt:lpstr>Apresentação do PowerPoint</vt:lpstr>
      <vt:lpstr>Apresentação do PowerPoint</vt:lpstr>
      <vt:lpstr>Histórico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Lyra</dc:creator>
  <cp:lastModifiedBy>Jorge Luís Gomes</cp:lastModifiedBy>
  <cp:revision>143</cp:revision>
  <dcterms:created xsi:type="dcterms:W3CDTF">2010-10-20T17:42:27Z</dcterms:created>
  <dcterms:modified xsi:type="dcterms:W3CDTF">2019-03-26T17:31:42Z</dcterms:modified>
</cp:coreProperties>
</file>