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9" r:id="rId2"/>
    <p:sldId id="403" r:id="rId3"/>
    <p:sldId id="404" r:id="rId4"/>
    <p:sldId id="409" r:id="rId5"/>
    <p:sldId id="412" r:id="rId6"/>
    <p:sldId id="413" r:id="rId7"/>
    <p:sldId id="414" r:id="rId8"/>
    <p:sldId id="415" r:id="rId9"/>
    <p:sldId id="416" r:id="rId10"/>
    <p:sldId id="417" r:id="rId11"/>
    <p:sldId id="418" r:id="rId12"/>
    <p:sldId id="419" r:id="rId13"/>
    <p:sldId id="420" r:id="rId14"/>
    <p:sldId id="421" r:id="rId15"/>
    <p:sldId id="422" r:id="rId16"/>
    <p:sldId id="423" r:id="rId17"/>
    <p:sldId id="424" r:id="rId18"/>
    <p:sldId id="391" r:id="rId19"/>
    <p:sldId id="392" r:id="rId20"/>
    <p:sldId id="393" r:id="rId21"/>
    <p:sldId id="394" r:id="rId22"/>
    <p:sldId id="395" r:id="rId23"/>
    <p:sldId id="396" r:id="rId24"/>
    <p:sldId id="397" r:id="rId25"/>
    <p:sldId id="398" r:id="rId26"/>
    <p:sldId id="399" r:id="rId27"/>
    <p:sldId id="400" r:id="rId28"/>
    <p:sldId id="401" r:id="rId29"/>
    <p:sldId id="345" r:id="rId30"/>
    <p:sldId id="299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49" r:id="rId41"/>
    <p:sldId id="310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46" r:id="rId53"/>
    <p:sldId id="322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47" r:id="rId65"/>
    <p:sldId id="334" r:id="rId66"/>
    <p:sldId id="335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344" r:id="rId76"/>
    <p:sldId id="348" r:id="rId77"/>
    <p:sldId id="363" r:id="rId78"/>
    <p:sldId id="362" r:id="rId79"/>
    <p:sldId id="364" r:id="rId80"/>
    <p:sldId id="365" r:id="rId81"/>
    <p:sldId id="366" r:id="rId82"/>
    <p:sldId id="367" r:id="rId83"/>
    <p:sldId id="368" r:id="rId84"/>
    <p:sldId id="369" r:id="rId85"/>
    <p:sldId id="370" r:id="rId86"/>
    <p:sldId id="371" r:id="rId87"/>
    <p:sldId id="372" r:id="rId88"/>
    <p:sldId id="373" r:id="rId89"/>
    <p:sldId id="374" r:id="rId90"/>
    <p:sldId id="375" r:id="rId91"/>
    <p:sldId id="376" r:id="rId92"/>
    <p:sldId id="377" r:id="rId93"/>
    <p:sldId id="378" r:id="rId94"/>
    <p:sldId id="389" r:id="rId95"/>
    <p:sldId id="390" r:id="rId96"/>
    <p:sldId id="379" r:id="rId97"/>
    <p:sldId id="380" r:id="rId98"/>
    <p:sldId id="381" r:id="rId99"/>
    <p:sldId id="382" r:id="rId100"/>
    <p:sldId id="383" r:id="rId101"/>
    <p:sldId id="384" r:id="rId102"/>
    <p:sldId id="385" r:id="rId103"/>
    <p:sldId id="386" r:id="rId104"/>
    <p:sldId id="387" r:id="rId105"/>
    <p:sldId id="388" r:id="rId10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 snapToGrid="0">
      <p:cViewPr>
        <p:scale>
          <a:sx n="70" d="100"/>
          <a:sy n="70" d="100"/>
        </p:scale>
        <p:origin x="-320" y="-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9B8F-B611-4E1D-97B7-DD432BABE7EC}" type="datetimeFigureOut">
              <a:rPr lang="pt-BR" smtClean="0"/>
              <a:t>24/03/2021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2DCCE-B6C0-4FE0-B423-0D282DB63CE3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 smtClean="0"/>
          </a:p>
          <a:p>
            <a:r>
              <a:rPr lang="pt-BR" dirty="0" smtClean="0"/>
              <a:t>T2 </a:t>
            </a:r>
            <a:r>
              <a:rPr lang="pt-BR" dirty="0" smtClean="0"/>
              <a:t>x </a:t>
            </a:r>
            <a:r>
              <a:rPr lang="pt-BR" dirty="0" smtClean="0"/>
              <a:t>T1</a:t>
            </a:r>
            <a:endParaRPr lang="pt-BR" dirty="0" smtClean="0"/>
          </a:p>
          <a:p>
            <a:r>
              <a:rPr lang="pt-BR" dirty="0" smtClean="0"/>
              <a:t>MERGE x </a:t>
            </a:r>
            <a:r>
              <a:rPr lang="pt-BR" dirty="0" smtClean="0"/>
              <a:t>Eta_T2 </a:t>
            </a:r>
            <a:r>
              <a:rPr lang="pt-BR" dirty="0" smtClean="0"/>
              <a:t>x </a:t>
            </a:r>
            <a:r>
              <a:rPr lang="pt-BR" dirty="0" smtClean="0"/>
              <a:t>Eta_T1</a:t>
            </a:r>
            <a:endParaRPr lang="pt-BR" dirty="0"/>
          </a:p>
          <a:p>
            <a:r>
              <a:rPr lang="pt-BR" dirty="0" smtClean="0"/>
              <a:t>2021030700</a:t>
            </a:r>
          </a:p>
        </p:txBody>
      </p:sp>
    </p:spTree>
    <p:extLst>
      <p:ext uri="{BB962C8B-B14F-4D97-AF65-F5344CB8AC3E}">
        <p14:creationId xmlns:p14="http://schemas.microsoft.com/office/powerpoint/2010/main" val="5351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5" cy="49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9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8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94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4" cy="52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8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8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4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3" cy="499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8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7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7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3" cy="49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7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7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19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2" cy="49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7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3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5"/>
            <a:ext cx="3856992" cy="49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6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88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5"/>
            <a:ext cx="3856991" cy="49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5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19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4" cy="49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8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7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69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4" cy="52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8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7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35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3" cy="499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7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96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3" cy="49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7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50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2" cy="49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6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5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02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5"/>
            <a:ext cx="3856992" cy="49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5" cy="49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24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5"/>
            <a:ext cx="3856991" cy="49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5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4" cy="49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29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 smtClean="0"/>
          </a:p>
          <a:p>
            <a:r>
              <a:rPr lang="pt-BR" dirty="0" smtClean="0"/>
              <a:t>T2 x GFS</a:t>
            </a:r>
          </a:p>
          <a:p>
            <a:r>
              <a:rPr lang="pt-BR" dirty="0" smtClean="0"/>
              <a:t>MERGE x Eta_T2x GFS</a:t>
            </a:r>
            <a:endParaRPr lang="pt-BR" dirty="0"/>
          </a:p>
          <a:p>
            <a:r>
              <a:rPr lang="pt-BR" dirty="0" smtClean="0"/>
              <a:t>2021030300</a:t>
            </a:r>
          </a:p>
        </p:txBody>
      </p:sp>
    </p:spTree>
    <p:extLst>
      <p:ext uri="{BB962C8B-B14F-4D97-AF65-F5344CB8AC3E}">
        <p14:creationId xmlns:p14="http://schemas.microsoft.com/office/powerpoint/2010/main" val="272139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9179"/>
            <a:ext cx="3856991" cy="525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5" cy="49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0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niela\Desktop\MERGE_20210307\MERGE\20210308\precip_202103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084"/>
            <a:ext cx="3924300" cy="49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857" y="745619"/>
            <a:ext cx="7691433" cy="497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2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1849"/>
            <a:ext cx="3856991" cy="519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4" cy="49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5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11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768958"/>
            <a:ext cx="3856991" cy="49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4" cy="49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68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69955"/>
            <a:ext cx="3856991" cy="524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4" cy="49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85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62723"/>
            <a:ext cx="3856991" cy="517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3" cy="49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5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42795"/>
            <a:ext cx="3856991" cy="519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3" cy="49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7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1849"/>
            <a:ext cx="3856991" cy="525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2" cy="49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2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60903"/>
            <a:ext cx="3856991" cy="52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2" cy="490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9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1849"/>
            <a:ext cx="3856991" cy="526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1" cy="490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31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24522"/>
            <a:ext cx="3856991" cy="525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3"/>
            <a:ext cx="3789681" cy="490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69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74" y="646711"/>
            <a:ext cx="7395675" cy="571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8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5" cy="49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035" y="718458"/>
            <a:ext cx="78613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5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2021030400</a:t>
            </a:r>
          </a:p>
        </p:txBody>
      </p:sp>
    </p:spTree>
    <p:extLst>
      <p:ext uri="{BB962C8B-B14F-4D97-AF65-F5344CB8AC3E}">
        <p14:creationId xmlns:p14="http://schemas.microsoft.com/office/powerpoint/2010/main" val="2246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1849"/>
            <a:ext cx="3856991" cy="519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5" cy="49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37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768958"/>
            <a:ext cx="3856991" cy="49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4" cy="49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33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69955"/>
            <a:ext cx="3856991" cy="524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4" cy="49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12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62723"/>
            <a:ext cx="3856991" cy="517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3" cy="49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68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42795"/>
            <a:ext cx="3856991" cy="519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3" cy="49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81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1849"/>
            <a:ext cx="3856991" cy="525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2" cy="49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22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60903"/>
            <a:ext cx="3856991" cy="52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2" cy="490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4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1849"/>
            <a:ext cx="3856991" cy="526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1" cy="490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50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24522"/>
            <a:ext cx="3856991" cy="525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3"/>
            <a:ext cx="3789681" cy="490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30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3" cy="49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26" y="686689"/>
            <a:ext cx="78359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8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753679"/>
            <a:ext cx="3856991" cy="49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3"/>
            <a:ext cx="3789680" cy="490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16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2021030500</a:t>
            </a:r>
          </a:p>
        </p:txBody>
      </p:sp>
    </p:spTree>
    <p:extLst>
      <p:ext uri="{BB962C8B-B14F-4D97-AF65-F5344CB8AC3E}">
        <p14:creationId xmlns:p14="http://schemas.microsoft.com/office/powerpoint/2010/main" val="229489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768958"/>
            <a:ext cx="3856991" cy="49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4" cy="49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36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69955"/>
            <a:ext cx="3856991" cy="524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4" cy="49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07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62723"/>
            <a:ext cx="3856991" cy="517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3" cy="49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30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42795"/>
            <a:ext cx="3856991" cy="519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3" cy="49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14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1849"/>
            <a:ext cx="3856991" cy="525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2" cy="49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89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60903"/>
            <a:ext cx="3856991" cy="52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2" cy="490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58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1849"/>
            <a:ext cx="3856991" cy="526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1" cy="490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69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24522"/>
            <a:ext cx="3856991" cy="525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3"/>
            <a:ext cx="3789681" cy="490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14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5"/>
            <a:ext cx="3856991" cy="49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86" y="611047"/>
            <a:ext cx="7829550" cy="50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9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0" y="625097"/>
            <a:ext cx="3856991" cy="513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3"/>
            <a:ext cx="3789680" cy="490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96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69956"/>
            <a:ext cx="3856991" cy="519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3"/>
            <a:ext cx="3789680" cy="490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0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4" y="488539"/>
            <a:ext cx="9796683" cy="566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9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2021030600</a:t>
            </a:r>
          </a:p>
        </p:txBody>
      </p:sp>
    </p:spTree>
    <p:extLst>
      <p:ext uri="{BB962C8B-B14F-4D97-AF65-F5344CB8AC3E}">
        <p14:creationId xmlns:p14="http://schemas.microsoft.com/office/powerpoint/2010/main" val="110102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69955"/>
            <a:ext cx="3856991" cy="524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3" cy="49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0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62723"/>
            <a:ext cx="3856991" cy="517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3" cy="49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66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42795"/>
            <a:ext cx="3856991" cy="519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2" cy="49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1849"/>
            <a:ext cx="3856991" cy="525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2" cy="490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35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60903"/>
            <a:ext cx="3856991" cy="52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2"/>
            <a:ext cx="3789681" cy="490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6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1849"/>
            <a:ext cx="3856991" cy="526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3"/>
            <a:ext cx="3789681" cy="490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30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/>
          <a:stretch>
            <a:fillRect/>
          </a:stretch>
        </p:blipFill>
        <p:spPr>
          <a:xfrm>
            <a:off x="367640" y="508912"/>
            <a:ext cx="8378008" cy="532152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071572" y="1285592"/>
            <a:ext cx="22633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Branco: gfs00Z07</a:t>
            </a:r>
          </a:p>
          <a:p>
            <a:r>
              <a:rPr lang="pt-BR" dirty="0" smtClean="0"/>
              <a:t>Vermelho: gfs12Z06</a:t>
            </a:r>
          </a:p>
          <a:p>
            <a:r>
              <a:rPr lang="pt-BR" dirty="0" smtClean="0"/>
              <a:t>Verde:T1</a:t>
            </a:r>
          </a:p>
          <a:p>
            <a:r>
              <a:rPr lang="pt-BR" dirty="0" smtClean="0"/>
              <a:t>Amarelo: T2</a:t>
            </a:r>
          </a:p>
          <a:p>
            <a:r>
              <a:rPr lang="pt-BR" dirty="0" smtClean="0"/>
              <a:t>Rosa: lendo </a:t>
            </a:r>
            <a:r>
              <a:rPr lang="pt-BR" dirty="0" err="1" smtClean="0"/>
              <a:t>zgeo</a:t>
            </a:r>
            <a:r>
              <a:rPr lang="pt-BR" dirty="0" smtClean="0"/>
              <a:t> </a:t>
            </a:r>
            <a:r>
              <a:rPr lang="pt-BR" dirty="0" err="1" smtClean="0"/>
              <a:t>eta</a:t>
            </a:r>
            <a:r>
              <a:rPr lang="pt-BR" dirty="0" smtClean="0"/>
              <a:t>(l)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73596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24522"/>
            <a:ext cx="3856991" cy="525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3"/>
            <a:ext cx="3789680" cy="490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62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0" y="625097"/>
            <a:ext cx="3856991" cy="513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3"/>
            <a:ext cx="3789680" cy="490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32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69956"/>
            <a:ext cx="3856991" cy="519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3"/>
            <a:ext cx="3789679" cy="490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30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79008"/>
            <a:ext cx="3856991" cy="512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3"/>
            <a:ext cx="3789679" cy="490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95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29" y="778785"/>
            <a:ext cx="10393379" cy="593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1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2021030700</a:t>
            </a:r>
          </a:p>
        </p:txBody>
      </p:sp>
    </p:spTree>
    <p:extLst>
      <p:ext uri="{BB962C8B-B14F-4D97-AF65-F5344CB8AC3E}">
        <p14:creationId xmlns:p14="http://schemas.microsoft.com/office/powerpoint/2010/main" val="99566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niela\Desktop\MERGE_20210307\MERGE\20210308\precip_202103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084"/>
            <a:ext cx="3924300" cy="49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90" cy="49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90" cy="49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10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5" cy="49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90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90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36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5" cy="49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9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9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5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4" cy="49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9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9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92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 smtClean="0"/>
          </a:p>
          <a:p>
            <a:r>
              <a:rPr lang="pt-BR" dirty="0" smtClean="0"/>
              <a:t>T2 </a:t>
            </a:r>
            <a:r>
              <a:rPr lang="pt-BR" dirty="0" smtClean="0"/>
              <a:t>x </a:t>
            </a:r>
            <a:r>
              <a:rPr lang="pt-BR" dirty="0" smtClean="0"/>
              <a:t>T1.1</a:t>
            </a:r>
            <a:endParaRPr lang="pt-BR" dirty="0" smtClean="0"/>
          </a:p>
          <a:p>
            <a:r>
              <a:rPr lang="pt-BR" dirty="0" smtClean="0"/>
              <a:t>MERGE x </a:t>
            </a:r>
            <a:r>
              <a:rPr lang="pt-BR" dirty="0" smtClean="0"/>
              <a:t>Eta_T2 </a:t>
            </a:r>
            <a:r>
              <a:rPr lang="pt-BR" dirty="0" smtClean="0"/>
              <a:t>x </a:t>
            </a:r>
            <a:r>
              <a:rPr lang="pt-BR" dirty="0" smtClean="0"/>
              <a:t>Eta_T1.1</a:t>
            </a:r>
            <a:endParaRPr lang="pt-BR" dirty="0"/>
          </a:p>
          <a:p>
            <a:r>
              <a:rPr lang="pt-BR" dirty="0" smtClean="0"/>
              <a:t>2021030700</a:t>
            </a:r>
          </a:p>
        </p:txBody>
      </p:sp>
    </p:spTree>
    <p:extLst>
      <p:ext uri="{BB962C8B-B14F-4D97-AF65-F5344CB8AC3E}">
        <p14:creationId xmlns:p14="http://schemas.microsoft.com/office/powerpoint/2010/main" val="13010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4" cy="52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8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8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18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3" cy="499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8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8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9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3" cy="49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7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7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7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2" cy="49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7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7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0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5"/>
            <a:ext cx="3856992" cy="49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6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7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5"/>
            <a:ext cx="3856991" cy="49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02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4" y="496968"/>
            <a:ext cx="10239469" cy="588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399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2021030700</a:t>
            </a:r>
          </a:p>
          <a:p>
            <a:r>
              <a:rPr lang="pt-BR" dirty="0" smtClean="0"/>
              <a:t>T2 x T2.3</a:t>
            </a:r>
          </a:p>
        </p:txBody>
      </p:sp>
    </p:spTree>
    <p:extLst>
      <p:ext uri="{BB962C8B-B14F-4D97-AF65-F5344CB8AC3E}">
        <p14:creationId xmlns:p14="http://schemas.microsoft.com/office/powerpoint/2010/main" val="203009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46088"/>
            <a:ext cx="11334750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133315" y="43407"/>
            <a:ext cx="210945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T2 x T2.3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9649199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477838"/>
            <a:ext cx="10941050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307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niela\Desktop\MERGE_20210307\MERGE\20210308\precip_202103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084"/>
            <a:ext cx="3924300" cy="49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90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9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78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411163"/>
            <a:ext cx="10807700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47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05" y="182940"/>
            <a:ext cx="10320950" cy="667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78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2021030700</a:t>
            </a:r>
          </a:p>
          <a:p>
            <a:r>
              <a:rPr lang="pt-BR" dirty="0" smtClean="0"/>
              <a:t>T2 x T2.3</a:t>
            </a:r>
          </a:p>
        </p:txBody>
      </p:sp>
    </p:spTree>
    <p:extLst>
      <p:ext uri="{BB962C8B-B14F-4D97-AF65-F5344CB8AC3E}">
        <p14:creationId xmlns:p14="http://schemas.microsoft.com/office/powerpoint/2010/main" val="108939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niela\Desktop\MERGE_20210307\MERGE\20210308\precip_202103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084"/>
            <a:ext cx="3924300" cy="49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90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9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08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5" cy="49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9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9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76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5" cy="49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9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8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60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4" cy="49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8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8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8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4" cy="52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8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7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2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3" cy="499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7" cy="49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7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13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3" cy="49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7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45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5" cy="49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9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8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03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2" cy="49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6" cy="49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5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5"/>
            <a:ext cx="3856992" cy="49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6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5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3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5"/>
            <a:ext cx="3856991" cy="499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1"/>
            <a:ext cx="3789685" cy="49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1"/>
            <a:ext cx="3789685" cy="49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00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/>
        </p:nvSpPr>
        <p:spPr>
          <a:xfrm>
            <a:off x="179070" y="1122680"/>
            <a:ext cx="1170495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2021030700</a:t>
            </a:r>
          </a:p>
          <a:p>
            <a:r>
              <a:rPr lang="pt-BR" dirty="0" smtClean="0"/>
              <a:t>T2 </a:t>
            </a:r>
            <a:r>
              <a:rPr lang="pt-BR" dirty="0"/>
              <a:t>(</a:t>
            </a:r>
            <a:r>
              <a:rPr lang="pt-BR" dirty="0" err="1" smtClean="0"/>
              <a:t>nphys</a:t>
            </a:r>
            <a:r>
              <a:rPr lang="pt-BR" dirty="0" smtClean="0"/>
              <a:t>=30</a:t>
            </a:r>
            <a:r>
              <a:rPr lang="pt-BR" dirty="0"/>
              <a:t>, </a:t>
            </a:r>
            <a:r>
              <a:rPr lang="pt-BR" dirty="0" err="1" smtClean="0"/>
              <a:t>ncnvc</a:t>
            </a:r>
            <a:r>
              <a:rPr lang="pt-BR" dirty="0" smtClean="0"/>
              <a:t>=30</a:t>
            </a:r>
            <a:r>
              <a:rPr lang="pt-BR" dirty="0"/>
              <a:t>)</a:t>
            </a:r>
          </a:p>
          <a:p>
            <a:r>
              <a:rPr lang="pt-BR" dirty="0" smtClean="0"/>
              <a:t>x T3 (</a:t>
            </a:r>
            <a:r>
              <a:rPr lang="pt-BR" dirty="0" err="1" smtClean="0"/>
              <a:t>nphys</a:t>
            </a:r>
            <a:r>
              <a:rPr lang="pt-BR" dirty="0" smtClean="0"/>
              <a:t>=20, </a:t>
            </a:r>
            <a:r>
              <a:rPr lang="pt-BR" dirty="0" err="1" smtClean="0"/>
              <a:t>ncnvc</a:t>
            </a:r>
            <a:r>
              <a:rPr lang="pt-BR" dirty="0" smtClean="0"/>
              <a:t>=20)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58616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58788"/>
            <a:ext cx="96774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39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646113"/>
            <a:ext cx="9245600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00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niela\Desktop\MERGE_20210307\MERGE\20210308\precip_202103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084"/>
            <a:ext cx="3924300" cy="49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90" cy="490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90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68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5" cy="49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90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9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42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5" cy="49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9" cy="4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9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7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2" y="655084"/>
            <a:ext cx="3856994" cy="499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605" y="742210"/>
            <a:ext cx="3789689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905" y="742210"/>
            <a:ext cx="3789688" cy="49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71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71</Words>
  <Application>Microsoft Office PowerPoint</Application>
  <PresentationFormat>Personalizar</PresentationFormat>
  <Paragraphs>29</Paragraphs>
  <Slides>105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105</vt:i4>
      </vt:variant>
    </vt:vector>
  </HeadingPairs>
  <TitlesOfParts>
    <vt:vector size="10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Lê T  x Lê Zgeo</dc:title>
  <dc:creator>Sin Chan Chou</dc:creator>
  <cp:lastModifiedBy>Daniela</cp:lastModifiedBy>
  <cp:revision>62</cp:revision>
  <dcterms:created xsi:type="dcterms:W3CDTF">2021-03-15T13:34:00Z</dcterms:created>
  <dcterms:modified xsi:type="dcterms:W3CDTF">2021-03-24T17:15:35Z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1046-11.2.0.10017</vt:lpwstr>
  </property>
</Properties>
</file>