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99" r:id="rId13"/>
    <p:sldId id="310" r:id="rId14"/>
    <p:sldId id="315" r:id="rId15"/>
    <p:sldId id="311" r:id="rId16"/>
    <p:sldId id="312" r:id="rId17"/>
    <p:sldId id="313" r:id="rId18"/>
    <p:sldId id="314" r:id="rId19"/>
    <p:sldId id="316" r:id="rId20"/>
    <p:sldId id="317" r:id="rId21"/>
    <p:sldId id="318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36" r:id="rId32"/>
    <p:sldId id="337" r:id="rId33"/>
    <p:sldId id="338" r:id="rId34"/>
    <p:sldId id="339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30" r:id="rId50"/>
    <p:sldId id="329" r:id="rId51"/>
    <p:sldId id="331" r:id="rId52"/>
    <p:sldId id="332" r:id="rId53"/>
    <p:sldId id="333" r:id="rId54"/>
    <p:sldId id="334" r:id="rId55"/>
    <p:sldId id="335" r:id="rId56"/>
    <p:sldId id="288" r:id="rId57"/>
    <p:sldId id="289" r:id="rId58"/>
    <p:sldId id="290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>
      <p:cViewPr>
        <p:scale>
          <a:sx n="70" d="100"/>
          <a:sy n="70" d="100"/>
        </p:scale>
        <p:origin x="-32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MERGE X </a:t>
            </a:r>
            <a:r>
              <a:rPr lang="pt-BR" dirty="0" smtClean="0"/>
              <a:t>ETA_T2 </a:t>
            </a:r>
            <a:r>
              <a:rPr lang="pt-BR" dirty="0" smtClean="0"/>
              <a:t>X GFS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2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6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1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18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VARIÁVEIS:</a:t>
            </a:r>
          </a:p>
          <a:p>
            <a:r>
              <a:rPr lang="pt-BR" dirty="0" smtClean="0"/>
              <a:t>ETA_T2 X </a:t>
            </a:r>
            <a:r>
              <a:rPr lang="pt-BR" dirty="0" smtClean="0"/>
              <a:t>GFS</a:t>
            </a:r>
          </a:p>
        </p:txBody>
      </p:sp>
    </p:spTree>
    <p:extLst>
      <p:ext uri="{BB962C8B-B14F-4D97-AF65-F5344CB8AC3E}">
        <p14:creationId xmlns:p14="http://schemas.microsoft.com/office/powerpoint/2010/main" val="11060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4"/>
            <a:ext cx="5242180" cy="67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3" cy="676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3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4"/>
            <a:ext cx="5242180" cy="678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3" cy="676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4"/>
            <a:ext cx="5242180" cy="67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3" cy="676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7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4"/>
            <a:ext cx="5242179" cy="67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2" cy="676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6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4"/>
            <a:ext cx="5242179" cy="6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2" cy="67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4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4"/>
            <a:ext cx="5242178" cy="6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1" cy="67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VARIÁVEIS TEMP 850:</a:t>
            </a:r>
            <a:endParaRPr lang="pt-BR" dirty="0" smtClean="0"/>
          </a:p>
          <a:p>
            <a:r>
              <a:rPr lang="pt-BR" dirty="0" smtClean="0"/>
              <a:t>ETA_T2 </a:t>
            </a:r>
            <a:r>
              <a:rPr lang="pt-BR" dirty="0" smtClean="0"/>
              <a:t>X GFS</a:t>
            </a:r>
          </a:p>
        </p:txBody>
      </p:sp>
    </p:spTree>
    <p:extLst>
      <p:ext uri="{BB962C8B-B14F-4D97-AF65-F5344CB8AC3E}">
        <p14:creationId xmlns:p14="http://schemas.microsoft.com/office/powerpoint/2010/main" val="4524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a\Desktop\MERGE_20210307\MERGE\20210308\precip_202103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84"/>
            <a:ext cx="3924300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niela\Desktop\MERGE_20210307\Eta-GFS-T2\precip_24acum+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742210"/>
            <a:ext cx="3924300" cy="49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niela\Desktop\MERGE_20210307\GFS\precip_24acum+3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42210"/>
            <a:ext cx="3924300" cy="49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4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4"/>
            <a:ext cx="5242179" cy="67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2" cy="676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5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4"/>
            <a:ext cx="5242180" cy="67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3" cy="676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11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4"/>
            <a:ext cx="5242179" cy="6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2" cy="67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4"/>
            <a:ext cx="5242178" cy="6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1" cy="67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8" cy="67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1" cy="67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VARIÁVEIS:</a:t>
            </a:r>
          </a:p>
          <a:p>
            <a:r>
              <a:rPr lang="pt-BR" dirty="0" smtClean="0"/>
              <a:t>ETA X GFS</a:t>
            </a:r>
          </a:p>
        </p:txBody>
      </p:sp>
    </p:spTree>
    <p:extLst>
      <p:ext uri="{BB962C8B-B14F-4D97-AF65-F5344CB8AC3E}">
        <p14:creationId xmlns:p14="http://schemas.microsoft.com/office/powerpoint/2010/main" val="2573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4"/>
            <a:ext cx="5242179" cy="6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2" cy="67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4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4"/>
            <a:ext cx="5242179" cy="67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2" cy="676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2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4"/>
            <a:ext cx="5242178" cy="6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1" cy="67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8" cy="67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1" cy="67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4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90" cy="49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90" cy="49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7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7" cy="67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0" cy="67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0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VARIÁVEIS:</a:t>
            </a:r>
          </a:p>
          <a:p>
            <a:r>
              <a:rPr lang="pt-BR" dirty="0" smtClean="0"/>
              <a:t>ETA X GFS</a:t>
            </a:r>
          </a:p>
        </p:txBody>
      </p:sp>
    </p:spTree>
    <p:extLst>
      <p:ext uri="{BB962C8B-B14F-4D97-AF65-F5344CB8AC3E}">
        <p14:creationId xmlns:p14="http://schemas.microsoft.com/office/powerpoint/2010/main" val="21083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4"/>
            <a:ext cx="5242178" cy="6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1" cy="67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4"/>
            <a:ext cx="5242179" cy="6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2" cy="67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63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8" cy="67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1" cy="67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7" cy="678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1"/>
            <a:ext cx="5223240" cy="67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7" cy="678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1"/>
            <a:ext cx="5223239" cy="67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VARIÁVEIS:</a:t>
            </a:r>
          </a:p>
          <a:p>
            <a:r>
              <a:rPr lang="pt-BR" dirty="0" smtClean="0"/>
              <a:t>ETA_T2 X </a:t>
            </a:r>
            <a:r>
              <a:rPr lang="pt-BR" dirty="0" smtClean="0"/>
              <a:t>GFS</a:t>
            </a:r>
          </a:p>
        </p:txBody>
      </p:sp>
    </p:spTree>
    <p:extLst>
      <p:ext uri="{BB962C8B-B14F-4D97-AF65-F5344CB8AC3E}">
        <p14:creationId xmlns:p14="http://schemas.microsoft.com/office/powerpoint/2010/main" val="13487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5"/>
            <a:ext cx="5242178" cy="67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1" cy="67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86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4"/>
            <a:ext cx="5242178" cy="6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1" cy="67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8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90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90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4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7" cy="67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0" cy="67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6" cy="678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1"/>
            <a:ext cx="5223239" cy="67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7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6" cy="678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1"/>
            <a:ext cx="5223239" cy="67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5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VARIÁVEIS:</a:t>
            </a:r>
          </a:p>
          <a:p>
            <a:r>
              <a:rPr lang="pt-BR" dirty="0" smtClean="0"/>
              <a:t>ETA_T2 </a:t>
            </a:r>
            <a:r>
              <a:rPr lang="pt-BR" dirty="0" smtClean="0"/>
              <a:t>X GFS</a:t>
            </a:r>
          </a:p>
        </p:txBody>
      </p:sp>
    </p:spTree>
    <p:extLst>
      <p:ext uri="{BB962C8B-B14F-4D97-AF65-F5344CB8AC3E}">
        <p14:creationId xmlns:p14="http://schemas.microsoft.com/office/powerpoint/2010/main" val="22857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5"/>
            <a:ext cx="5242177" cy="67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0" cy="67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27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477" y="106155"/>
            <a:ext cx="5242178" cy="67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0"/>
            <a:ext cx="5223241" cy="67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4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7" cy="678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1"/>
            <a:ext cx="5223240" cy="67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0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6" cy="67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1"/>
            <a:ext cx="5223239" cy="67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43" y="106155"/>
            <a:ext cx="5242176" cy="67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77" y="96521"/>
            <a:ext cx="5223238" cy="67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VARIÁVEIS:</a:t>
            </a:r>
          </a:p>
          <a:p>
            <a:r>
              <a:rPr lang="pt-BR" dirty="0" smtClean="0"/>
              <a:t>ETA X GFS</a:t>
            </a:r>
          </a:p>
        </p:txBody>
      </p:sp>
    </p:spTree>
    <p:extLst>
      <p:ext uri="{BB962C8B-B14F-4D97-AF65-F5344CB8AC3E}">
        <p14:creationId xmlns:p14="http://schemas.microsoft.com/office/powerpoint/2010/main" val="36132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565" y="-202020"/>
            <a:ext cx="12747402" cy="524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86540" y="5422605"/>
            <a:ext cx="6826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m</a:t>
            </a:r>
            <a:r>
              <a:rPr lang="pt-BR" dirty="0" err="1" smtClean="0"/>
              <a:t>ag</a:t>
            </a:r>
            <a:r>
              <a:rPr lang="pt-BR" dirty="0" smtClean="0"/>
              <a:t>(</a:t>
            </a:r>
            <a:r>
              <a:rPr lang="pt-BR" dirty="0" err="1" smtClean="0"/>
              <a:t>uvel,vvel</a:t>
            </a:r>
            <a:r>
              <a:rPr lang="pt-BR" dirty="0" smtClean="0"/>
              <a:t>) em 850</a:t>
            </a:r>
          </a:p>
          <a:p>
            <a:r>
              <a:rPr lang="pt-BR" dirty="0" smtClean="0"/>
              <a:t>Time = 18Z09MAR2021 (</a:t>
            </a:r>
            <a:r>
              <a:rPr lang="pt-BR" u="sng" dirty="0" smtClean="0"/>
              <a:t>t+12h</a:t>
            </a:r>
            <a:r>
              <a:rPr lang="pt-BR" dirty="0" smtClean="0"/>
              <a:t> no </a:t>
            </a:r>
            <a:r>
              <a:rPr lang="pt-BR" dirty="0" err="1" smtClean="0"/>
              <a:t>eta</a:t>
            </a:r>
            <a:r>
              <a:rPr lang="pt-BR" dirty="0" smtClean="0"/>
              <a:t>)</a:t>
            </a:r>
          </a:p>
          <a:p>
            <a:r>
              <a:rPr lang="pt-BR" dirty="0" smtClean="0"/>
              <a:t>ETA/GFS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86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86540" y="5422605"/>
            <a:ext cx="6826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m</a:t>
            </a:r>
            <a:r>
              <a:rPr lang="pt-BR" dirty="0" err="1" smtClean="0"/>
              <a:t>ag</a:t>
            </a:r>
            <a:r>
              <a:rPr lang="pt-BR" dirty="0" smtClean="0"/>
              <a:t>(</a:t>
            </a:r>
            <a:r>
              <a:rPr lang="pt-BR" dirty="0" err="1" smtClean="0"/>
              <a:t>uvel,vvel</a:t>
            </a:r>
            <a:r>
              <a:rPr lang="pt-BR" dirty="0" smtClean="0"/>
              <a:t>) em 850</a:t>
            </a:r>
          </a:p>
          <a:p>
            <a:r>
              <a:rPr lang="pt-BR" dirty="0" smtClean="0"/>
              <a:t>Time = 12Z13MAR2021 </a:t>
            </a:r>
          </a:p>
          <a:p>
            <a:r>
              <a:rPr lang="pt-BR" dirty="0" smtClean="0"/>
              <a:t>ETA/GFS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89" y="241422"/>
            <a:ext cx="12595122" cy="491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86540" y="5560834"/>
            <a:ext cx="6826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m</a:t>
            </a:r>
            <a:r>
              <a:rPr lang="pt-BR" dirty="0" err="1" smtClean="0"/>
              <a:t>ag</a:t>
            </a:r>
            <a:r>
              <a:rPr lang="pt-BR" dirty="0" smtClean="0"/>
              <a:t>(</a:t>
            </a:r>
            <a:r>
              <a:rPr lang="pt-BR" dirty="0" err="1" smtClean="0"/>
              <a:t>uvel,vvel</a:t>
            </a:r>
            <a:r>
              <a:rPr lang="pt-BR" dirty="0" smtClean="0"/>
              <a:t>) em 850</a:t>
            </a:r>
          </a:p>
          <a:p>
            <a:r>
              <a:rPr lang="pt-BR" dirty="0" smtClean="0"/>
              <a:t>Time = </a:t>
            </a:r>
            <a:r>
              <a:rPr lang="pt-BR" u="sng" dirty="0" smtClean="0"/>
              <a:t>00Z17MAR2021</a:t>
            </a:r>
            <a:r>
              <a:rPr lang="pt-BR" dirty="0" smtClean="0"/>
              <a:t> </a:t>
            </a:r>
          </a:p>
          <a:p>
            <a:r>
              <a:rPr lang="pt-BR" dirty="0" smtClean="0"/>
              <a:t>ETA/GFS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57" y="180754"/>
            <a:ext cx="12512255" cy="524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5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86540" y="5560834"/>
            <a:ext cx="6826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umrl</a:t>
            </a:r>
            <a:r>
              <a:rPr lang="pt-BR" dirty="0" smtClean="0"/>
              <a:t> em 850</a:t>
            </a:r>
          </a:p>
          <a:p>
            <a:r>
              <a:rPr lang="pt-BR" dirty="0" smtClean="0"/>
              <a:t>Time = </a:t>
            </a:r>
            <a:r>
              <a:rPr lang="pt-BR" u="sng" dirty="0" smtClean="0"/>
              <a:t>12Z08MAR2021</a:t>
            </a:r>
            <a:r>
              <a:rPr lang="pt-BR" dirty="0" smtClean="0"/>
              <a:t> </a:t>
            </a:r>
          </a:p>
          <a:p>
            <a:r>
              <a:rPr lang="pt-BR" dirty="0" smtClean="0"/>
              <a:t>ETA/GFS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551"/>
            <a:ext cx="12074803" cy="497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0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86540" y="5560834"/>
            <a:ext cx="6826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umrl</a:t>
            </a:r>
            <a:r>
              <a:rPr lang="pt-BR" dirty="0" smtClean="0"/>
              <a:t> em 850</a:t>
            </a:r>
          </a:p>
          <a:p>
            <a:r>
              <a:rPr lang="pt-BR" dirty="0" smtClean="0"/>
              <a:t>Time = 12Z14MAR2021 </a:t>
            </a:r>
          </a:p>
          <a:p>
            <a:r>
              <a:rPr lang="pt-BR" dirty="0" smtClean="0"/>
              <a:t>ETA/GFS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16" y="187404"/>
            <a:ext cx="12713218" cy="526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9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86540" y="5560834"/>
            <a:ext cx="6826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umrl</a:t>
            </a:r>
            <a:r>
              <a:rPr lang="pt-BR" dirty="0" smtClean="0"/>
              <a:t> em 850</a:t>
            </a:r>
          </a:p>
          <a:p>
            <a:r>
              <a:rPr lang="pt-BR" dirty="0" smtClean="0"/>
              <a:t>Time = </a:t>
            </a:r>
            <a:r>
              <a:rPr lang="pt-BR" u="sng" dirty="0" smtClean="0"/>
              <a:t>00Z16MAR2021</a:t>
            </a:r>
            <a:r>
              <a:rPr lang="pt-BR" dirty="0" smtClean="0"/>
              <a:t> </a:t>
            </a:r>
          </a:p>
          <a:p>
            <a:r>
              <a:rPr lang="pt-BR" dirty="0" smtClean="0"/>
              <a:t>ETA/GFS</a:t>
            </a: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682" y="156493"/>
            <a:ext cx="12592681" cy="519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4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MERGE X ETA X ETA2.3</a:t>
            </a:r>
          </a:p>
        </p:txBody>
      </p:sp>
    </p:spTree>
    <p:extLst>
      <p:ext uri="{BB962C8B-B14F-4D97-AF65-F5344CB8AC3E}">
        <p14:creationId xmlns:p14="http://schemas.microsoft.com/office/powerpoint/2010/main" val="8366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a\Desktop\MERGE_20210307\MERGE\20210308\precip_202103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84"/>
            <a:ext cx="3924300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niela\Desktop\MERGE_20210307\Eta-GFS-T2\precip_24acum+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742210"/>
            <a:ext cx="3924300" cy="49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90" cy="49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0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90" cy="49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90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8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90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52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62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49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4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8" cy="49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95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7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2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2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1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7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2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2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9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97</Words>
  <Application>Microsoft Office PowerPoint</Application>
  <PresentationFormat>Personalizar</PresentationFormat>
  <Paragraphs>34</Paragraphs>
  <Slides>66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6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Lê T  x Lê Zgeo</dc:title>
  <dc:creator>Sin Chan Chou</dc:creator>
  <cp:lastModifiedBy>Daniela</cp:lastModifiedBy>
  <cp:revision>28</cp:revision>
  <dcterms:created xsi:type="dcterms:W3CDTF">2021-03-15T13:34:00Z</dcterms:created>
  <dcterms:modified xsi:type="dcterms:W3CDTF">2021-03-24T17:31:59Z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1046-11.2.0.10017</vt:lpwstr>
  </property>
</Properties>
</file>