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56" r:id="rId3"/>
    <p:sldId id="257" r:id="rId4"/>
    <p:sldId id="293" r:id="rId5"/>
    <p:sldId id="294" r:id="rId6"/>
    <p:sldId id="295" r:id="rId7"/>
    <p:sldId id="296" r:id="rId8"/>
    <p:sldId id="281" r:id="rId9"/>
    <p:sldId id="282" r:id="rId10"/>
    <p:sldId id="284" r:id="rId11"/>
    <p:sldId id="283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69D1A1-BA12-1A77-AFF2-C63586394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5A0717-7EF8-6C4B-354B-75E080AD79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213AB1C-6282-A715-87DB-377A57395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0F62-09B1-4DC7-B1C8-CA9CA84EB942}" type="datetimeFigureOut">
              <a:rPr lang="pt-BR" smtClean="0"/>
              <a:t>13/02/2025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C4D68F-67F2-0CAE-383B-9335DE59B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DAFFC7-A219-9FFE-090C-002704B6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3813-C39E-46DD-826C-78CE86F690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8346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4DB881-CB52-EEE4-2A1F-7E0DA926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5D58908-8ECB-B47C-DCBC-A5AD1C401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7A4815-4081-5810-8191-666E40C1E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0F62-09B1-4DC7-B1C8-CA9CA84EB942}" type="datetimeFigureOut">
              <a:rPr lang="pt-BR" smtClean="0"/>
              <a:t>13/02/2025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34D302-B3A0-EC58-FEF5-DCFD9C467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988612-D517-6D12-904F-5FAFF289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3813-C39E-46DD-826C-78CE86F690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146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8EF30F-A52D-ABCA-4CF8-4D7C058628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77FCE6E-45C4-A5BD-2194-FCAE3DDF0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7FF9EF-16D2-AAB5-461D-D7A66D37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0F62-09B1-4DC7-B1C8-CA9CA84EB942}" type="datetimeFigureOut">
              <a:rPr lang="pt-BR" smtClean="0"/>
              <a:t>13/02/2025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8BD06A-96FC-D932-106E-E30E8EDAB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6FA07C-7008-5053-F6AA-8F234AD35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3813-C39E-46DD-826C-78CE86F690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05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3175B5-FFF3-3CA5-64D4-9A762EDD3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E1B060-E51D-DB5B-B8C0-B00AD1B28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536882-78FB-7E54-B6E5-29EBABFE3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0F62-09B1-4DC7-B1C8-CA9CA84EB942}" type="datetimeFigureOut">
              <a:rPr lang="pt-BR" smtClean="0"/>
              <a:t>13/02/2025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574CD7-8F90-5CC6-0E8C-D0C9D92C3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B76432-151F-0ABB-13CD-362977DA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3813-C39E-46DD-826C-78CE86F690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692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BE71B-BF34-DE62-A162-248F78D64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7F538F0-A0BD-5DF2-5BEC-25C18DAD7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6F2820-4FFD-5D44-8175-7512A2DC2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0F62-09B1-4DC7-B1C8-CA9CA84EB942}" type="datetimeFigureOut">
              <a:rPr lang="pt-BR" smtClean="0"/>
              <a:t>13/02/2025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020963-80D3-777E-74DD-BA35B4BFB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2E0C27-A4D5-B0A3-D4AA-810C1231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3813-C39E-46DD-826C-78CE86F690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487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D98F66-6E76-E534-1879-1F6E4DD2C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CBF8B8-7B4C-9CC6-FF9E-C02FC60B22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3FA0051-CD0C-20D0-4289-51748E8CA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95AB14E-F5D1-18F4-FE22-D9A0AB911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0F62-09B1-4DC7-B1C8-CA9CA84EB942}" type="datetimeFigureOut">
              <a:rPr lang="pt-BR" smtClean="0"/>
              <a:t>13/02/2025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8BD425-B166-7B83-E64E-3F47BA34E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B3C3DF-FA8E-50E4-6C68-7295C56FC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3813-C39E-46DD-826C-78CE86F690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63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E2374-4701-65FF-B841-316A94F79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76262C-0A92-F03F-613A-78B5A2783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3ED1BB-96C7-925B-58A6-594A587A4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C7A0CD6-1DDD-28D4-83E5-CD70EE88C1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232A9C8-A98B-1C99-CA65-6C7017194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80390AA-DCE2-8188-63E8-CF3AC1FD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0F62-09B1-4DC7-B1C8-CA9CA84EB942}" type="datetimeFigureOut">
              <a:rPr lang="pt-BR" smtClean="0"/>
              <a:t>13/02/2025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F6246E8-1045-0F37-F4D4-E22FF25A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D047BB3-5768-8653-25CE-79DBCCCE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3813-C39E-46DD-826C-78CE86F690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919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B9F078-DD3C-9A8A-108B-6BC1CA8B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B9FE7A3-89A7-1724-B103-D162D72E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0F62-09B1-4DC7-B1C8-CA9CA84EB942}" type="datetimeFigureOut">
              <a:rPr lang="pt-BR" smtClean="0"/>
              <a:t>13/02/2025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C8490EE-ED5C-C989-6500-B3556393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CB3BFB9-19F7-043E-2339-EDED884B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3813-C39E-46DD-826C-78CE86F690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765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D3FA31A-0DF1-86F3-A3EC-977E38B18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0F62-09B1-4DC7-B1C8-CA9CA84EB942}" type="datetimeFigureOut">
              <a:rPr lang="pt-BR" smtClean="0"/>
              <a:t>13/02/2025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89CADF3-C85B-BB76-B1ED-CABCC57B5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ABAE5E8-A6DB-FD0C-099B-7A0842AE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3813-C39E-46DD-826C-78CE86F690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9151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2D368-AC83-3A18-A1E3-9277D7F9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F18282-E72A-32FE-11D7-2EC02617E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F55C66-A646-3A44-1029-D4A453693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4735F7-EB18-C039-93B6-027E54200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0F62-09B1-4DC7-B1C8-CA9CA84EB942}" type="datetimeFigureOut">
              <a:rPr lang="pt-BR" smtClean="0"/>
              <a:t>13/02/2025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09AC283-461A-99E7-F6F0-84736DB9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5EFB363-170C-8321-0E64-71F78F2A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3813-C39E-46DD-826C-78CE86F690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0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DF0B94-3E72-9044-9E2D-1165AE5F9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0E73472-12DF-D965-8BA7-169D9A9B25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39A669-81D8-B13D-572B-A5E652B5A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FC6DD4-12CC-C746-61B5-15C4BDA30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0F62-09B1-4DC7-B1C8-CA9CA84EB942}" type="datetimeFigureOut">
              <a:rPr lang="pt-BR" smtClean="0"/>
              <a:t>13/02/2025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155C6C6-4EC2-161B-1EA7-027EB7C3F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4550872-AE26-145F-8E50-1ECDB339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23813-C39E-46DD-826C-78CE86F690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117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716834D-3031-01BD-881C-2994B5C4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6F1CCD-4F2C-0D76-FA09-9443D273D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945852-3D29-90B2-2294-796E73481E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CA0F62-09B1-4DC7-B1C8-CA9CA84EB942}" type="datetimeFigureOut">
              <a:rPr lang="pt-BR" smtClean="0"/>
              <a:t>13/02/2025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FA4043-7B91-2200-2106-5F8197CBCF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2BDB4B-B25E-10CC-718D-E825F2614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923813-C39E-46DD-826C-78CE86F690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25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FDBFE-F46E-76A5-465A-A16D83619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BD3A01-552C-C45D-57E2-E047C8BF6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5400" b="1" dirty="0"/>
              <a:t>EC30 – EC28</a:t>
            </a:r>
          </a:p>
          <a:p>
            <a:pPr marL="0" indent="0" algn="ctr">
              <a:buNone/>
            </a:pPr>
            <a:r>
              <a:rPr lang="pt-BR" sz="5400" b="1" dirty="0"/>
              <a:t>CENAPAD (2D)</a:t>
            </a:r>
          </a:p>
        </p:txBody>
      </p:sp>
    </p:spTree>
    <p:extLst>
      <p:ext uri="{BB962C8B-B14F-4D97-AF65-F5344CB8AC3E}">
        <p14:creationId xmlns:p14="http://schemas.microsoft.com/office/powerpoint/2010/main" val="2843315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C211B-10C0-D630-A77E-DE893B164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8B4B653-316E-12FC-727D-A07F1887C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4" cy="30579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E9053D3-0683-6CA8-67A7-C7AFC985E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704537"/>
            <a:ext cx="3958563" cy="305799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576B9E6-5000-B7E2-2F3D-50F89A674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704537"/>
            <a:ext cx="3958563" cy="305799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2106A67-29D8-1A72-177A-AF18361EE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645108"/>
            <a:ext cx="3958563" cy="30579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3611504-17B8-6850-39E1-91EB9064E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3645108"/>
            <a:ext cx="3958563" cy="305799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FCA53B8-5FA9-32E0-A763-8E2396D962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3645108"/>
            <a:ext cx="3958563" cy="305799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30206EF-C896-977D-A93F-18BB846CB404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09C7D9E-F101-9F41-0AF8-6EA064C87ECA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63ACF66-A50E-1649-BD79-173804E4D3E0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B75C0A8-DF0A-F060-E125-E07F9AF3BA30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586F3B0-9455-DAD9-2D36-324EEAB48AC9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004A609-7BE1-FD5E-ED8B-134FD54312CC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6585A38-C620-5F48-6624-3CC46664BF35}"/>
              </a:ext>
            </a:extLst>
          </p:cNvPr>
          <p:cNvSpPr txBox="1"/>
          <p:nvPr/>
        </p:nvSpPr>
        <p:spPr>
          <a:xfrm>
            <a:off x="1933835" y="129195"/>
            <a:ext cx="890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TEMP (°C)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500hPa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CD55D88-60B5-840C-0A02-44F41F413473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2514118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A4AB1-F5D6-895F-A0B5-D0409AB9B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0981E03-4269-D52C-8258-1AAA8FCDE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4" cy="30579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3115661-EE54-BDCD-A1F5-0D011D1A3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704537"/>
            <a:ext cx="3958563" cy="305799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374933D-4236-463B-AE26-39838E081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704537"/>
            <a:ext cx="3958563" cy="305799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0CEBF4B-0529-942D-ABFD-4BACED9DE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645108"/>
            <a:ext cx="3958563" cy="30579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CD7ADCA-3DD7-5266-7B46-BF8D1F86C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3645108"/>
            <a:ext cx="3958563" cy="305799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4364887-C1C6-721E-12EC-9B7A038F3C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3645108"/>
            <a:ext cx="3958563" cy="305799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13EA515-9CF5-F973-FF27-C8BBE58DEB76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A1C5F82-B800-0B12-658C-3232360DF8A9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34B5687-6C91-1555-4377-61AEFCA187A2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26C0769-64E9-593E-2278-792524099796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ACB2A91-AA1C-BE1D-3A8B-F057FD895EBB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9B919D8-5B24-A22A-6D84-F0C260E1FF3D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7A68621-C60F-BFAC-3345-1069AB9E2B04}"/>
              </a:ext>
            </a:extLst>
          </p:cNvPr>
          <p:cNvSpPr txBox="1"/>
          <p:nvPr/>
        </p:nvSpPr>
        <p:spPr>
          <a:xfrm>
            <a:off x="1933835" y="129195"/>
            <a:ext cx="890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TEMP (°C)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200hPa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D40BB80-5C4F-4C64-830D-2857B35308F7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5721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DD9DD-FB85-D484-9E8F-A6733E482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6B119FC-7642-D96C-3BA5-8FFC0B418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3" cy="30579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11978D5-0A5F-1368-9AC7-5AED69722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704537"/>
            <a:ext cx="3958563" cy="30579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A7643C8-07DC-6157-90D5-85A9B7132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704537"/>
            <a:ext cx="3958563" cy="30579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EAA198F-D6F8-F7EF-88A3-2899B5BDA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645108"/>
            <a:ext cx="3958563" cy="30579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E3259D2-0928-5B94-7005-7E2123F3D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3645108"/>
            <a:ext cx="3958563" cy="305798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BB57247-65A1-8D8B-331F-A26EF53B02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3645108"/>
            <a:ext cx="3958563" cy="305798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FCC3493-29DA-8C26-9A2B-E76911335909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0D704F9-FF7F-C640-8A15-69E0300182E9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EDDDD19-1096-00E3-D7C8-E5500C195079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46FA985-BE3C-79C8-0843-CF3F7752B3A4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CADFC7F-F41D-AE78-FDA0-BDF0A068E76C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3052DAE-2921-2C79-63ED-E2E98B27EC59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D6A2A38-C7A6-6587-D737-A75B473B70DD}"/>
              </a:ext>
            </a:extLst>
          </p:cNvPr>
          <p:cNvSpPr txBox="1"/>
          <p:nvPr/>
        </p:nvSpPr>
        <p:spPr>
          <a:xfrm>
            <a:off x="1933835" y="129195"/>
            <a:ext cx="890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TEMP (°C)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100hPa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4ED6785-0CFB-8235-04A0-6A2F066BB414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940215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9D6B4-98E9-C4ED-8068-4762F08DE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66FCFB1-576A-FAE7-E24F-65B08B281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3" cy="30579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2644210-DD18-C0EE-D14A-FC3F685DC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704537"/>
            <a:ext cx="3958561" cy="30579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9065FF3-825A-0639-F46B-C13C63AB1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704537"/>
            <a:ext cx="3958561" cy="30579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322A296-9414-DB17-2CEC-46B721022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645108"/>
            <a:ext cx="3958561" cy="30579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39BE740-5262-CB16-7DE3-1E67D0EC2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3645108"/>
            <a:ext cx="3958561" cy="305798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7FFC966-6FB9-CB42-281B-D78C3971B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3645108"/>
            <a:ext cx="3958561" cy="305798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CB26DBC-DB77-FEF0-7832-602D35430E0C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2E183F9-4639-C083-362B-8E1F2FC0FCC1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A525C26-4A4A-39B7-8F64-FB1BF992DC65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F4DFAEA-9A7B-13BF-9320-904C98A9A08C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D117C24-BB0F-6CFA-ECB2-716AF59F480F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C0DC055-4DEF-8D6E-342D-A33A9C118A29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D7584CD-EB3B-44B8-2B20-FE12092431A1}"/>
              </a:ext>
            </a:extLst>
          </p:cNvPr>
          <p:cNvSpPr txBox="1"/>
          <p:nvPr/>
        </p:nvSpPr>
        <p:spPr>
          <a:xfrm>
            <a:off x="1933835" y="129195"/>
            <a:ext cx="890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TEMP (°C)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50hPa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E2DEA4D-3E23-7E1F-FC2B-25A300FCC85D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2220179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CFBA2-7CD7-AB01-E656-9BBBB110B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0225263-C887-B4D1-1992-6671728A0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4" cy="30579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262C05F-E18D-032F-E0AB-796369F61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704537"/>
            <a:ext cx="3958563" cy="305799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CEF8771-9E9D-AEE3-FFC0-94A661A28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704537"/>
            <a:ext cx="3958563" cy="305799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B74B030-7B35-AF75-5F75-373E92036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645108"/>
            <a:ext cx="3958563" cy="30579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6BEA0EF-36F1-B909-3B00-9A75F92E33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3645108"/>
            <a:ext cx="3958563" cy="305799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74579D6-8FA1-C1BC-F076-C74AAE140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3645108"/>
            <a:ext cx="3958563" cy="305799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20E21FD-9C01-34C6-C5C7-108710A841C7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B3A5C39-5DBB-5589-0803-8A408FD13522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38A648C-986F-2D07-C90A-2F3B43C4F863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39C60EA-89AE-93AE-6669-3C020F7C8DBC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5745A2A-EC1B-3E2D-4FA7-AF07A13D92F7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B2BB033-1F61-558D-27BC-4344EDB8069B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8557074-65FC-A158-A420-A3AB82D452FA}"/>
              </a:ext>
            </a:extLst>
          </p:cNvPr>
          <p:cNvSpPr txBox="1"/>
          <p:nvPr/>
        </p:nvSpPr>
        <p:spPr>
          <a:xfrm>
            <a:off x="1933835" y="129195"/>
            <a:ext cx="8919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ZGEO (m)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850hPa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EDF0045-94AC-26E2-27EB-38D54B5E8570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1176797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711B4-7A7C-273B-55F7-255B7F399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98A3466-77DA-A80C-6A08-CE405FE84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3" cy="30579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3F1B808-FE68-50C3-7593-5038B5F37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704537"/>
            <a:ext cx="3958563" cy="30579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75FC255-103B-1C18-2FF6-1A42BF413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704537"/>
            <a:ext cx="3958563" cy="30579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9B4363D-C694-9A95-25F1-2B098D67E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645108"/>
            <a:ext cx="3958563" cy="30579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B8DE6B0-6F09-9D37-09A8-7C3BB8DFC9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3645108"/>
            <a:ext cx="3958563" cy="305798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6E1DA46-9410-8F9E-46C2-260367B813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3645108"/>
            <a:ext cx="3958563" cy="305798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E164704-02BB-9C50-29C3-B1020A18033E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50EA1EE-180A-66ED-00F9-82150E729F56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C95C246-F13B-6422-3013-72F77B557D25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7985367-AB99-AC86-4E8E-27C5B9AC1862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D5190B3-0FD5-0B9F-CF98-B3227A0C02BD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5C537AA-1859-E754-253B-498945AC178E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08E6FA1-2249-5C1B-E147-CEC3D5E2AB77}"/>
              </a:ext>
            </a:extLst>
          </p:cNvPr>
          <p:cNvSpPr txBox="1"/>
          <p:nvPr/>
        </p:nvSpPr>
        <p:spPr>
          <a:xfrm>
            <a:off x="1933835" y="129195"/>
            <a:ext cx="8919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ZGEO (m)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500hPa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0402760-AF49-8812-733A-DE7BD199E7FA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182126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25FF6-85E9-DAA8-D06B-EEBDB1BAF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A40537E-1C5A-99C9-E254-724B4151F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3" cy="30579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CB71866-2DB5-E41E-05D5-0EB94842E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704537"/>
            <a:ext cx="3958563" cy="30579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372D1E7-34E3-6DD4-A927-D22FF7E43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704537"/>
            <a:ext cx="3958563" cy="30579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5615197-DAFB-8462-71EB-2CFAB6777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645108"/>
            <a:ext cx="3958563" cy="30579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7A5EE94-5099-44A8-BCBA-453708A4E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3645108"/>
            <a:ext cx="3958563" cy="305798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25C82DC-D10A-C34A-A85A-D814C7F8A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3645108"/>
            <a:ext cx="3958563" cy="305798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B29F117-F8D1-770E-D002-49F04D165D75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265D746-3A50-820B-29FB-AC886946AB8B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340AE90-C454-1244-A5DF-3FB44CA4EB7D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EAECD5B-536D-848A-BA89-ECA1FE15ED2F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FC8898F-6A97-3AF7-C9FD-075A04F1FDC2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03D5725-8FBC-C6D1-D904-FEB0295F90F3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458E14A-91D3-2D02-49AE-970DB9581681}"/>
              </a:ext>
            </a:extLst>
          </p:cNvPr>
          <p:cNvSpPr txBox="1"/>
          <p:nvPr/>
        </p:nvSpPr>
        <p:spPr>
          <a:xfrm>
            <a:off x="1933835" y="129195"/>
            <a:ext cx="8919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ZGEO (m)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200hPa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6CB5D77-7EB6-34F6-C99D-1ED978C8951B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2024217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DBB1D-AF83-666C-A880-FA04B1F4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6F1EFF6-7D6A-2A53-B6B5-6A7DD1C93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3" cy="30579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111130-B9CE-BE90-3459-2B6DC8F96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704537"/>
            <a:ext cx="3958561" cy="30579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9A92720-195A-2BCB-E992-87E3D1296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704537"/>
            <a:ext cx="3958561" cy="30579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790C1E4-CE50-21EA-942E-C8A293876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645108"/>
            <a:ext cx="3958561" cy="30579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DC6A238-4B03-B972-A5E8-DFD628CF4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3645108"/>
            <a:ext cx="3958561" cy="305798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48AB60C-375E-AC0D-E85D-BD093DCB9E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3645108"/>
            <a:ext cx="3958561" cy="305798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BFD4D15-1BF6-78B8-FA52-7450AD0AEA20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F8D8F4D-E51D-41D7-692D-A52D66DA51E3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83DCFDA-0116-0E9C-BAD4-8D456768A899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1EEB2F0-4D08-40A4-6412-E4B05767A599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9EF78E4-BCA3-3567-B3A3-A76B1DB87028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7763147-7DD3-957C-6412-EEBB936DBA29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70DB433-2949-3038-1972-C4C74B643A54}"/>
              </a:ext>
            </a:extLst>
          </p:cNvPr>
          <p:cNvSpPr txBox="1"/>
          <p:nvPr/>
        </p:nvSpPr>
        <p:spPr>
          <a:xfrm>
            <a:off x="1933835" y="129195"/>
            <a:ext cx="8919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ZGEO (m)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100hPa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5E6556E-D5A9-6D6C-ADF3-1089583DFD16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1782200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A7FC7-4EF1-D27A-4C1E-E5323B1BB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5E79575-C5E0-F0A6-11AA-6C83CC3FA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704537"/>
            <a:ext cx="3958561" cy="30579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8F4E7CC-DC44-7072-D1AA-78A956090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704537"/>
            <a:ext cx="3958561" cy="30579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F096D5E-59D0-69D1-36F0-5F0B0B822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704537"/>
            <a:ext cx="3958561" cy="30579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CCBB4D5-B6EF-E42A-7C0D-E96B5DF629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645108"/>
            <a:ext cx="3958561" cy="30579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49B5895-E62A-77F3-147A-F1E2CCD56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3645108"/>
            <a:ext cx="3958561" cy="30579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E4DF7E7-DAD7-494B-4383-DF5C0C2E2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3645108"/>
            <a:ext cx="3958561" cy="305798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2CE93AF-8522-E2E8-F144-038ABBDC17B6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87D6CD6-B528-80F7-8BA1-9298A4A54002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9C091CE-4BD7-2A58-3879-B3C632549381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A070CAC-6D3B-75BC-874C-B7405AAD83EA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DBA4C9E-33E4-339A-B7C3-C0FF62FA79E4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0CA6955-44E6-1593-070B-ADFAA9DB456F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3EF2D9E-5346-81BB-B2B2-DDCCE84C2294}"/>
              </a:ext>
            </a:extLst>
          </p:cNvPr>
          <p:cNvSpPr txBox="1"/>
          <p:nvPr/>
        </p:nvSpPr>
        <p:spPr>
          <a:xfrm>
            <a:off x="1933835" y="129195"/>
            <a:ext cx="8754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ZGEO (m)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50hPa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E0E5949-3144-BF53-FA5A-DDD30C9E695D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4175512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2FB2C-36B6-DBDA-4B53-70443787B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9BB9E69-8456-3B29-6836-5E459B03D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3" cy="30579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09809BA-FBE3-958A-E86C-91B3C0A6C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704537"/>
            <a:ext cx="3958563" cy="30579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CF43A85-2260-63CC-430F-8E727DD9F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704537"/>
            <a:ext cx="3958563" cy="30579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ABC1E37-A23C-5880-3CC5-F43FD65CD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645108"/>
            <a:ext cx="3958563" cy="30579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A04E65B-0130-87B4-7C31-F9527BF4D9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3645108"/>
            <a:ext cx="3958563" cy="305798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B187EF1-F1A0-61F7-B19F-B115C5891F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3645108"/>
            <a:ext cx="3958563" cy="305798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8FD9304-1179-840C-3D9F-0102E66D522B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6952A2B-CA7C-9A91-7CAE-6C38648C23AD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1C09AC0-0011-FC3F-EBF3-1BD29C28ABA5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EBD702D-21E5-DD98-D796-896291EBDC1E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71B5B16-9178-F1ED-4761-A46812783323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94BE51B-C8DE-1197-8639-D1E83DCAD0EA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AB1D810-BDCF-E081-8CD2-6C050107539C}"/>
              </a:ext>
            </a:extLst>
          </p:cNvPr>
          <p:cNvSpPr txBox="1"/>
          <p:nvPr/>
        </p:nvSpPr>
        <p:spPr>
          <a:xfrm>
            <a:off x="1933835" y="129195"/>
            <a:ext cx="9073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UVEL (m/s)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850hPa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04F5582-C500-9FEE-7960-4484E93248EE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209786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5CBD5DF-683E-806F-497F-163751441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6" cy="305799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A34DAFF-9CE0-71C1-78F9-E510AF4CB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704537"/>
            <a:ext cx="3958566" cy="305799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B5DD174-B1F7-1B86-17A2-DD3BBF149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704537"/>
            <a:ext cx="3958566" cy="305799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157BB30-A05F-8CDC-7D62-31DD78028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645108"/>
            <a:ext cx="3958566" cy="305799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A5B570C-7C8F-4BE2-5041-B03AC41EF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3645108"/>
            <a:ext cx="3958566" cy="305799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025445F-E375-F8A2-82DA-19277ED4F3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3645108"/>
            <a:ext cx="3958566" cy="305799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2839148-A167-CD17-AF95-5626BAECE368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DCD312E-B3E4-02F0-D51F-04CA91A60137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03h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800403C-E69D-E442-DE09-F79226511544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129EFE4-BA57-96B0-FD76-B287A4DBE3F3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09h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F66B2FE-BE0B-8947-E3E8-0A27DADB50DA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C5B4021-9800-BDEB-2AD9-1FA247D4A422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15h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172B42F-A59D-1E51-E368-5F8BBFE4F55A}"/>
              </a:ext>
            </a:extLst>
          </p:cNvPr>
          <p:cNvSpPr txBox="1"/>
          <p:nvPr/>
        </p:nvSpPr>
        <p:spPr>
          <a:xfrm>
            <a:off x="2263059" y="154899"/>
            <a:ext cx="7665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3-Hourly TP2M (°C)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B1DCB9-807E-6451-9CB4-7DF89EA7257F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2D</a:t>
            </a:r>
          </a:p>
        </p:txBody>
      </p:sp>
    </p:spTree>
    <p:extLst>
      <p:ext uri="{BB962C8B-B14F-4D97-AF65-F5344CB8AC3E}">
        <p14:creationId xmlns:p14="http://schemas.microsoft.com/office/powerpoint/2010/main" val="367925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71D3A-C6F1-3EBE-C264-C4405D302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66DA5F2-5848-8CBD-9F1A-D1570F512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3" cy="30579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83FE00-402F-B14E-E9AB-FE5B19E0B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704537"/>
            <a:ext cx="3958561" cy="30579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E0BC7EA-5417-944E-E666-51D80DBDA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704537"/>
            <a:ext cx="3958561" cy="30579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F5B9E73-B94F-D841-B710-C0AC149A8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645108"/>
            <a:ext cx="3958561" cy="30579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8556AB0-87E9-D481-16EA-B7F2FE273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3645108"/>
            <a:ext cx="3958561" cy="305798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5C91DA2-4E77-199A-1A42-7DC514188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3645108"/>
            <a:ext cx="3958561" cy="305798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B92EEB5-FB5F-907F-F73B-1F4787E64CFF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D0C9C0A-655F-FF53-E51F-DA5DA2B797C0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70ECC1-2E47-FBD7-A06B-96D01CE8BE8A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21D03CC-DD2E-228E-E615-5314575EB511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C2900EA-D222-1D34-0134-8C506D316F3C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9E8988D-2D47-4535-9C90-2DD58AEF008C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F2ED291-98E9-AD83-B633-B6EF829D1BAF}"/>
              </a:ext>
            </a:extLst>
          </p:cNvPr>
          <p:cNvSpPr txBox="1"/>
          <p:nvPr/>
        </p:nvSpPr>
        <p:spPr>
          <a:xfrm>
            <a:off x="1933835" y="129195"/>
            <a:ext cx="9073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UVEL (m/s)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500hPa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32FB04C-F181-0F76-29A3-0F91E4B25A5B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104035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C91BB-7CA2-C76B-0ED5-1F4CFF218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31FF398-8FB9-7EE0-C008-7AACD6DDA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3" cy="30579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006E686-1710-473C-8B35-102B18D52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704537"/>
            <a:ext cx="3958561" cy="30579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37695C2-61BC-2351-3B35-5A0A27789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704537"/>
            <a:ext cx="3958561" cy="30579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E88EE0D-F64A-85AB-1923-76DC4862D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645108"/>
            <a:ext cx="3958561" cy="30579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0083845-CCAE-B3A4-21D1-25D9E96CD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3645108"/>
            <a:ext cx="3958561" cy="305798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9A0EEA0-C306-E37C-0A83-4B95DD7D15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3645108"/>
            <a:ext cx="3958561" cy="305798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AACA0D5-C61E-2D40-65DC-7977A132DB20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D679E9E-F31E-2CCD-8F57-2C9FAFBA78DC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C292EEA-21E6-D33E-F553-5E35B4736223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FA17F63-EABC-8255-56F4-E482B32D20D9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AD31B3-C9D1-9D3F-7ABD-0C93434C4D64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E26A4FE-2A3D-84AB-A02B-F808564BDB3F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5F5890B-8FB3-C9A8-C6E4-9B78F87D45D8}"/>
              </a:ext>
            </a:extLst>
          </p:cNvPr>
          <p:cNvSpPr txBox="1"/>
          <p:nvPr/>
        </p:nvSpPr>
        <p:spPr>
          <a:xfrm>
            <a:off x="1933835" y="129195"/>
            <a:ext cx="9073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UVEL (m/s)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200hPa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13C1D3C-BA5E-3C60-3894-F58E2B06B79E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4286446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9C834-EF0C-994B-93F0-0716DC469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D12D2AE-0817-A633-6B4A-19F648107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704537"/>
            <a:ext cx="3958561" cy="30579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EADBCEF-28D3-72D1-88CA-CC5597F3C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704537"/>
            <a:ext cx="3958561" cy="30579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D1F60C1-424B-46F2-ED7F-6DAEF2284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704537"/>
            <a:ext cx="3958561" cy="30579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44949F6-F12B-15AF-0A6B-8E1872EAD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645108"/>
            <a:ext cx="3958561" cy="30579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4E54557-72B3-6D27-9E08-8AE18B30C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3645108"/>
            <a:ext cx="3958561" cy="30579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EFC7C4E-B712-E5B5-A51A-3C277EB168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3645108"/>
            <a:ext cx="3958561" cy="305798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680332D-E58E-F3A2-7657-8BA3E62B7338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64E072B-138D-2962-CAFD-6FAEBECFA4C2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349286D-DB27-1E20-ACF7-A9E05EEA3DBE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903F4FD-1446-E0F3-69DB-0E3B150BAF40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F23D521-E2EE-B85E-679A-636773203334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EB8010E-DB83-66DC-5B49-C74F318F199A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D45D5D8-28F9-AEA3-047F-4B1123EA74D2}"/>
              </a:ext>
            </a:extLst>
          </p:cNvPr>
          <p:cNvSpPr txBox="1"/>
          <p:nvPr/>
        </p:nvSpPr>
        <p:spPr>
          <a:xfrm>
            <a:off x="1933835" y="129195"/>
            <a:ext cx="9073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UVEL (m/s)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100hPa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67B1CE8-40AE-482A-3D12-1084B78EEB5E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936208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C5897-2AEF-415A-1962-9947839C9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56EDF83-D8EC-F02D-F652-ED0A4B0DF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704537"/>
            <a:ext cx="3958561" cy="30579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FF66413-0DFA-D756-B900-175F5D6A9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704537"/>
            <a:ext cx="3958560" cy="30579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338D03A-1886-3F7D-6921-5BF092BCE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704537"/>
            <a:ext cx="3958560" cy="30579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76FBB55-3916-721A-7C50-4FB3765768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645108"/>
            <a:ext cx="3958560" cy="30579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DB81683-B6C9-7A3F-E20E-AF5CC3680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3645108"/>
            <a:ext cx="3958560" cy="30579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DF6E909-EA1E-7477-FF53-57B3019C5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3645108"/>
            <a:ext cx="3958560" cy="305798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7E4EA13-87F3-A22B-B256-EFCED138F39B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CB8AD94-B9A6-81DE-BD87-6224A7E2044E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DA56261-CC82-4387-FD0A-445EAA9DB5B9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49E48B1-B23E-D276-F195-70982CF50D7E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8F3E4A4-92A8-1FB5-2789-F3C1D93C7041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E42E910-544F-915F-9C35-7D8E494C59C5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0898FBA-0F71-8945-7B5A-03B8793BB346}"/>
              </a:ext>
            </a:extLst>
          </p:cNvPr>
          <p:cNvSpPr txBox="1"/>
          <p:nvPr/>
        </p:nvSpPr>
        <p:spPr>
          <a:xfrm>
            <a:off x="1933835" y="129195"/>
            <a:ext cx="890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UVEL (m/s)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50hPa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8B4759F-ACA5-5944-3134-15C0F6A4B145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401142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63EF9-B1E5-D52D-C778-406C456FA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1191176-AFDB-E8E9-B16D-DF43CFDD9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3" cy="30579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6C3601A-36D7-9CE5-2B1B-AAB1F4C02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704537"/>
            <a:ext cx="3958561" cy="30579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A429202-B5EE-DA38-24E3-6CE02EDEF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704537"/>
            <a:ext cx="3958561" cy="30579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E7D5A3E-9A5A-9090-F557-1DCB18E9F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645108"/>
            <a:ext cx="3958561" cy="30579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FDD01C7-9CBD-A7A8-A8C9-D366D2FA5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3645108"/>
            <a:ext cx="3958561" cy="305798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5E6F7A3-3D21-C188-8D89-3FA80A762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3645108"/>
            <a:ext cx="3958561" cy="305798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63D97F2-E53B-C113-F149-607505F22319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436E2EB-A0F8-58DA-743D-E5B023CAC30A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A7FB74C-3B41-E07D-E2A4-6C2B16D7FF25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28AF2B8-850A-942E-A48B-F1308D10B899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6BC1B35-3EEF-61AF-EAAA-8FFA41CF1755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8DAE50C-53FF-0B90-4E9E-D498D0037734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E7291E4-19DD-10F5-4EFC-40E26E625E70}"/>
              </a:ext>
            </a:extLst>
          </p:cNvPr>
          <p:cNvSpPr txBox="1"/>
          <p:nvPr/>
        </p:nvSpPr>
        <p:spPr>
          <a:xfrm>
            <a:off x="1933835" y="129195"/>
            <a:ext cx="9073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VVEL (m/s)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850hPa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0CBAC88-6547-7913-1F23-D2DB8F14D525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2525393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613E2-BA96-61DC-70FB-384E625E9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EA7688A-F346-1885-4E27-0513D71CB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704537"/>
            <a:ext cx="3958561" cy="30579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2FD81C5-E2CB-0A6C-ECAB-1EA720885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704537"/>
            <a:ext cx="3958561" cy="30579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702D8AC-8219-2C52-DA95-CD61E336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704537"/>
            <a:ext cx="3958561" cy="30579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948AD59-957C-CD0D-7E8B-BC536EF8B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645108"/>
            <a:ext cx="3958561" cy="30579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18F42CB-0DBF-A824-87A6-8674D950E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3645108"/>
            <a:ext cx="3958561" cy="30579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F01018B-2A2C-3093-540C-2DC72C057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3645108"/>
            <a:ext cx="3958561" cy="305798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8C0F75F-B132-BA2A-ABF4-B4F529ADE3E2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CB1DA5F-5B0C-CB96-6DA9-03ED6B026756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4ACD6D8-74A9-DA80-5783-068A9C1F2148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8282721-CA1E-3CD7-B4B4-8C128E7C006D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9DF6926-3F85-CB25-A722-9A50A768CA68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6AD4F18-3E05-BEA6-6B5D-F892916252C3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70D72E0-91D7-FB77-BAB7-BA8CC51FB057}"/>
              </a:ext>
            </a:extLst>
          </p:cNvPr>
          <p:cNvSpPr txBox="1"/>
          <p:nvPr/>
        </p:nvSpPr>
        <p:spPr>
          <a:xfrm>
            <a:off x="1933835" y="129195"/>
            <a:ext cx="9073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VVEL (m/s)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500hPa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49C4F07-CCBD-3818-981E-50831B48C4A1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182940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FF32C-4D1D-686B-0BAF-291DF0805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500C38D-4F9F-4D28-E8DF-9E669D95C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704537"/>
            <a:ext cx="3958561" cy="30579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FC92972-CC3E-63C6-A4C3-D4EF497FE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704537"/>
            <a:ext cx="3958561" cy="30579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FBBDDF3-3C10-AEF0-5A04-0DFA8563B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704537"/>
            <a:ext cx="3958561" cy="30579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2A4DABE-08F9-6F19-9C0F-FD192EF42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645108"/>
            <a:ext cx="3958561" cy="30579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02BE4B0-98E1-B732-A95A-D271E28208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3645108"/>
            <a:ext cx="3958561" cy="30579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CDD4B97-E006-09CD-A235-703F6B510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3645108"/>
            <a:ext cx="3958561" cy="305798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25A3103-2015-271A-4108-954636BA1395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121EDD7-CAE0-BCC8-3D47-DEAE85525C33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BA01A11-5777-8200-FCE7-6AFC59ABEECB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FE0DD18-FC6B-B7AC-EF7A-FFC1F4FC1C48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385422F-E839-D6A9-18D8-21FB00ABB439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504D5D6-38CE-9697-2956-05D42A2AD5C1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99154D1-7936-B8D6-7668-4383787433CD}"/>
              </a:ext>
            </a:extLst>
          </p:cNvPr>
          <p:cNvSpPr txBox="1"/>
          <p:nvPr/>
        </p:nvSpPr>
        <p:spPr>
          <a:xfrm>
            <a:off x="1933835" y="129195"/>
            <a:ext cx="9073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VVEL (m/s)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200hPa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AF11095-A501-ACBE-8D4B-379393220218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1892422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72FB4-5DE0-73E7-4C55-A79423787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04F55E6-0E81-DA85-ACA9-1F1ABEA68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704537"/>
            <a:ext cx="3958561" cy="30579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ED133C8-F8D6-940E-F028-04BE56491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704537"/>
            <a:ext cx="3958560" cy="30579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29D1428-DCBE-E6D0-B8E7-1A320FE1E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704537"/>
            <a:ext cx="3958560" cy="30579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0D5B473-0845-7A56-B43F-8FC3A97BB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645108"/>
            <a:ext cx="3958560" cy="30579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0FBFEBB-8190-78F1-2573-DD25FF57A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3645108"/>
            <a:ext cx="3958560" cy="30579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008CC21-A558-2EC4-680A-7DBCBC1B83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3645108"/>
            <a:ext cx="3958560" cy="305798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59F3290-A8EC-27A6-D8BE-39100555AE01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33EE01F-685D-9058-6298-EA64EAD0C07C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DF33C95-F331-DD15-0418-308EA4D025AF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DBBD4F1-884C-579E-A4DD-B4A35AD7EBDF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9CC8EA2-1FD1-F474-60A9-E1289D89E16A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D9FAEC3-3E52-80D8-7E2A-76511152B67B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74734E4-02BF-1F3B-6A7B-AD2EAB2BB101}"/>
              </a:ext>
            </a:extLst>
          </p:cNvPr>
          <p:cNvSpPr txBox="1"/>
          <p:nvPr/>
        </p:nvSpPr>
        <p:spPr>
          <a:xfrm>
            <a:off x="1933835" y="129195"/>
            <a:ext cx="9073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VVEL (m/s)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100hPa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6CE86D8-A956-D547-A9C9-7184B8A62EC6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121218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6D5A6-2E6C-88ED-D344-C313F95F8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D2B4CBC-BF55-E971-CD3F-3E48FAE83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704537"/>
            <a:ext cx="3958560" cy="30579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83DFB52-A592-BB17-D487-F789D4858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704537"/>
            <a:ext cx="3958560" cy="305798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9A69F0D-59BB-5976-242C-F8DDFEDF6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704537"/>
            <a:ext cx="3958560" cy="305798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9A7DD2C-93A3-34AE-3B8C-9D4E211A3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645108"/>
            <a:ext cx="3958560" cy="305798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AFD12A1-01DC-053A-67ED-A3838A304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3645108"/>
            <a:ext cx="3958560" cy="305798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9DD3CCB-4022-4AA0-830F-CEFA02E58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3645108"/>
            <a:ext cx="3958560" cy="305798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847F335-4CCE-572F-B551-B81D715965BA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1E6F435-302A-641A-C8A6-EA3B956611DB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491ED5-AE91-B84D-E42B-0107468E8761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2E0CC2F-C613-9155-DE3D-50A5ED68880E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F88225D-A401-A0F1-1147-7570154AE039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4AC45CB-823F-48C6-482F-E3E1AFBDB143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0A0D748-46DA-D117-E10F-C03DE595D8DB}"/>
              </a:ext>
            </a:extLst>
          </p:cNvPr>
          <p:cNvSpPr txBox="1"/>
          <p:nvPr/>
        </p:nvSpPr>
        <p:spPr>
          <a:xfrm>
            <a:off x="1933835" y="129195"/>
            <a:ext cx="890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VVEL (m/s)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50hPa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B3200C5-8A76-7DE6-B314-8E2446D04AE9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1680222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41175-E4D0-246D-35E5-8F507639E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B35FA24-A922-E22C-C4A1-EAD0817A8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3" cy="30579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DA41590-D56F-94CF-657E-5840CD72C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704537"/>
            <a:ext cx="3958563" cy="30579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19B4180-C710-DF22-EAE6-0E1F0072E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704537"/>
            <a:ext cx="3958563" cy="30579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6E5D1CD-0DC9-68F8-0E61-C60BD40FE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645108"/>
            <a:ext cx="3958563" cy="30579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1D477B2-A73D-DEBB-5FA0-0B614828B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3645108"/>
            <a:ext cx="3958563" cy="305798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BDF7924-144B-143D-DEC3-4A810E5B90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3645108"/>
            <a:ext cx="3958563" cy="305798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165C7F2-0229-7458-BE3F-E2D6FE085BAA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DBE2FCC-0AA5-618A-2E1E-92858D3AFB4A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7DFD999-8D81-577D-E95C-D644721DD49B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3A969AE-8A76-2992-0619-5F591B4029CB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57E9947-E664-BB98-BB53-067BC2380FAD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1F07321-7A5D-AE84-E08D-72A9EF813481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55386E7-6AE2-8797-261A-B60B0E132839}"/>
              </a:ext>
            </a:extLst>
          </p:cNvPr>
          <p:cNvSpPr txBox="1"/>
          <p:nvPr/>
        </p:nvSpPr>
        <p:spPr>
          <a:xfrm>
            <a:off x="1933835" y="129195"/>
            <a:ext cx="9388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UMES (kg/kg)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850hPa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DEBEAE5-FEF0-00E1-FA79-9B0744FD4CFE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1705576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BE254-5110-4857-12A4-DEE27A88D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CAA4EDF-5F1F-AF8B-994A-05E3114B7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6" cy="305799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C59BA30-EC85-66DF-761B-DD0C57AA8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704537"/>
            <a:ext cx="3958565" cy="305799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3B804E4-3E90-BA03-8D50-0ED0B7410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704537"/>
            <a:ext cx="3958565" cy="305799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F776EC9-E223-8446-4379-6B10C61D85B7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AB13E18-95B6-0B6F-73D4-4BC20B7920BF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21h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7E2E148-985B-ADC9-305C-AC1E196918B5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39825D-F222-E859-FDEA-6A7AEC9B120F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2D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66C809-BD13-84BF-9F60-20A6DA30C068}"/>
              </a:ext>
            </a:extLst>
          </p:cNvPr>
          <p:cNvSpPr txBox="1"/>
          <p:nvPr/>
        </p:nvSpPr>
        <p:spPr>
          <a:xfrm>
            <a:off x="2263059" y="154899"/>
            <a:ext cx="7665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3-Hourly TP2M (°C)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</a:t>
            </a:r>
          </a:p>
        </p:txBody>
      </p:sp>
    </p:spTree>
    <p:extLst>
      <p:ext uri="{BB962C8B-B14F-4D97-AF65-F5344CB8AC3E}">
        <p14:creationId xmlns:p14="http://schemas.microsoft.com/office/powerpoint/2010/main" val="2392310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F310E-BF9D-7443-BA5F-D3B8A8175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80B94B0-2077-F691-540E-5E624F094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3" cy="30579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0092959-EB12-7A87-49FB-009852D78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704537"/>
            <a:ext cx="3958561" cy="30579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B8FFC75-E25A-0000-BE07-688806A64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704537"/>
            <a:ext cx="3958561" cy="30579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F0C5D08-3F66-1B06-F6A3-84D48AFC5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645108"/>
            <a:ext cx="3958561" cy="30579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4AF5EDA-BFDA-6F57-E26C-6B420B9B2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3645108"/>
            <a:ext cx="3958561" cy="305798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BB1B3E0-50B0-DD00-F0B6-901B4D8145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3645108"/>
            <a:ext cx="3958561" cy="305798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5A083E9-7305-693E-9D1A-69264D70F311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6C65986-211E-C471-2A44-1293DF859F7E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8FB44A8-8396-03B5-86A3-3249CE440417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57510E2-28FC-94B8-EC47-03E708682C5A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B973B1E-2857-8E1D-ABA4-C7ECFA692A10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051A9DE-4DD5-0DA7-CE32-B3C7BE97F153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C30B36B-FDCE-74CF-4F71-CA9B14CB8007}"/>
              </a:ext>
            </a:extLst>
          </p:cNvPr>
          <p:cNvSpPr txBox="1"/>
          <p:nvPr/>
        </p:nvSpPr>
        <p:spPr>
          <a:xfrm>
            <a:off x="1933835" y="129195"/>
            <a:ext cx="9388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UMES (kg/kg)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500hPa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B854B36-FEA8-D1F6-E42F-D00C07C0B361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621588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33536-0F00-4BA4-D261-4C7E8177A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A1C630A-BA64-2F33-41E8-A92546418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3" cy="30579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D65F946-734B-D563-F7BB-456DA64EB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704537"/>
            <a:ext cx="3958561" cy="30579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A16957E-08DA-70CA-3A21-B670FB3C3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704537"/>
            <a:ext cx="3958561" cy="30579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D4EFA5F-E7AD-5358-6AA6-15C4BFF25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645108"/>
            <a:ext cx="3958561" cy="30579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D452809-22B4-1B2F-B15C-7884A671E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3645108"/>
            <a:ext cx="3958561" cy="305798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8F05F18-5DBB-5779-09B4-03224247F7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3645108"/>
            <a:ext cx="3958561" cy="305798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7AB9D5F-7BC6-5330-2218-B4B7FFCB1E29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0CD3EB3-3C47-A30F-8577-748F8CFEA6CC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67EE225-6293-24EE-ECAF-FED197BEB280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CF1632F-98AF-AA6B-D45D-556FBFEF5C90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21CFFA9-5FC7-F580-8F1D-BE6F359AA91D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0462EE8-83E4-D2EA-3160-2F7B5EB7B7D4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8986035-9AFC-6B47-CF8A-CB7F6EFE9C76}"/>
              </a:ext>
            </a:extLst>
          </p:cNvPr>
          <p:cNvSpPr txBox="1"/>
          <p:nvPr/>
        </p:nvSpPr>
        <p:spPr>
          <a:xfrm>
            <a:off x="1933835" y="129195"/>
            <a:ext cx="9388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UMES (kg/kg)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200hPa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02301C6-693D-033F-D81D-89B9E402E96F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884469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C4AF3-6BA2-ADE7-0DC2-B0F67D409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73B688E-5550-A478-1224-96B55BF24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704537"/>
            <a:ext cx="3958561" cy="30579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1A3522A-A0D9-EA3D-E3F8-A3FA133E0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704537"/>
            <a:ext cx="3958561" cy="30579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0CC630B-9409-D3E7-88B2-084EFB940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704537"/>
            <a:ext cx="3958561" cy="30579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E41696F-7844-5659-D0C1-28B503D28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645108"/>
            <a:ext cx="3958561" cy="30579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B626AD6-A024-117C-E79E-45ACABD75F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3645108"/>
            <a:ext cx="3958561" cy="30579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0BA33E3-79E6-068C-B6E9-4FF265CEB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3645108"/>
            <a:ext cx="3958561" cy="305798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C3758E-4A5E-7419-A5F2-B1D8E64C11A7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974D741-A3F3-31FE-9456-D9DD6A84B2B9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A2F09A1-9738-DD3C-AB39-A50B56F24605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135C497-FE00-380C-8052-B4FEB0546F22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A46AEF9-8BF2-696E-1B1B-401D653585D9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956660D-2627-0CDF-7319-B57B672C2E01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11F5ACD-06CF-FCE6-95C2-8243FE057EF2}"/>
              </a:ext>
            </a:extLst>
          </p:cNvPr>
          <p:cNvSpPr txBox="1"/>
          <p:nvPr/>
        </p:nvSpPr>
        <p:spPr>
          <a:xfrm>
            <a:off x="1933835" y="129195"/>
            <a:ext cx="9388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UMES (kg/kg)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100hPa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38FD5AC-6C02-07A3-17CC-C3F2EEE20F3B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929665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FB4C0-05CC-F9D8-6205-005D6E0A6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1E3B35B-E1B5-42DB-EE99-8660A00B5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704537"/>
            <a:ext cx="3958561" cy="30579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B68B308-C4E3-5CCF-78BE-F8451B9B3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704537"/>
            <a:ext cx="3958560" cy="30579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1193835-6F62-E7B4-3391-CD9C3625F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704537"/>
            <a:ext cx="3958560" cy="30579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017472C-4F40-0CAB-410B-B70F6089DD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645108"/>
            <a:ext cx="3958560" cy="305798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A86ABDA-9E39-52AE-D67E-3EF92A1719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8" y="3645108"/>
            <a:ext cx="3958560" cy="30579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02A9928-4C3A-A2DB-1281-2A0D607A44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4" y="3645108"/>
            <a:ext cx="3958560" cy="3057988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AFD0553-0D67-3D73-6530-7741AE3F3B9E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BD4FDD5-B530-B200-D216-8D8957DF1DE1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47749CD-06C6-AF88-8D34-7427AE9F067D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D24E33D-3860-25D3-F511-FC674ED6BECD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F811732-F0B5-08C8-35C9-8BD21518F920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7C28ABD-5250-341D-5243-77E077E9C64F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160FD9C-E95F-5B35-C661-381A9299A41C}"/>
              </a:ext>
            </a:extLst>
          </p:cNvPr>
          <p:cNvSpPr txBox="1"/>
          <p:nvPr/>
        </p:nvSpPr>
        <p:spPr>
          <a:xfrm>
            <a:off x="1933835" y="129195"/>
            <a:ext cx="9223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UMES (kg/kg)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50hPa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C9B0F6B-ABBD-E717-470D-3DA3C024E2EB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2015956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B4035-5C13-9637-1CCD-E4EF777B0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2AEB2D1-43C3-A543-4A5E-79A796B38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6" cy="305799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A157DE2-EFBF-493A-4D56-5D1B41968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704537"/>
            <a:ext cx="3958565" cy="305799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91C238E-B7B3-8928-559D-197A97486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704537"/>
            <a:ext cx="3958565" cy="305799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B9A167F-C6F7-A1E8-9920-617C8D3C5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645108"/>
            <a:ext cx="3958565" cy="305799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9D82AD6-1098-C9DC-39D6-53CE4D25C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3645108"/>
            <a:ext cx="3958565" cy="305799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741E5C8-0246-6781-9932-18911D3C7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3645108"/>
            <a:ext cx="3958565" cy="305799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6D7E206-4FB6-13D4-5834-5EAF73765392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C728954-0865-9056-6A90-C35BDC6C141D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03h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0A95E25-B198-B586-2FD0-9BBF66293CFA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C96D8C7-6FB2-84BA-652D-042C46C0B1DD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09h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614DF28-A542-3006-9B94-5E26908EB913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D85F739-0A6A-C55E-C849-F48088924F18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15h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63D911A-ACC5-A5BD-4BEA-D3788EB2C4A3}"/>
              </a:ext>
            </a:extLst>
          </p:cNvPr>
          <p:cNvSpPr txBox="1"/>
          <p:nvPr/>
        </p:nvSpPr>
        <p:spPr>
          <a:xfrm>
            <a:off x="2263059" y="154899"/>
            <a:ext cx="7624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3-Hourly TSFC (°C)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0E0E38C-54DB-B1A5-DCE6-97F14EA1EAA4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2D</a:t>
            </a:r>
          </a:p>
        </p:txBody>
      </p:sp>
    </p:spTree>
    <p:extLst>
      <p:ext uri="{BB962C8B-B14F-4D97-AF65-F5344CB8AC3E}">
        <p14:creationId xmlns:p14="http://schemas.microsoft.com/office/powerpoint/2010/main" val="2971577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FA395-7013-A870-E99A-8504DB108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34D3B8-E383-A5A8-7805-CCA988604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5" cy="305799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3B7D764-B30A-62BF-9005-546E4A38F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704537"/>
            <a:ext cx="3958565" cy="30579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7797CE9-4580-210B-D0E1-55E5C6C27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704537"/>
            <a:ext cx="3958565" cy="30579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19C91C0-E4F8-F9FA-F523-289FB48E1BD4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FD4521D-54CF-0B60-981A-2EED55C13017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21h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92BDA05-C45D-BA0B-2A58-F3A103207719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8E57ECA-89E6-6C4A-52A2-B8B30D9C7E93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2D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5CCC8FA-E108-9FA7-94CE-1E386130BCDD}"/>
              </a:ext>
            </a:extLst>
          </p:cNvPr>
          <p:cNvSpPr txBox="1"/>
          <p:nvPr/>
        </p:nvSpPr>
        <p:spPr>
          <a:xfrm>
            <a:off x="2263059" y="154899"/>
            <a:ext cx="7624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3-Hourly TSFC (°C)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</a:t>
            </a:r>
          </a:p>
        </p:txBody>
      </p:sp>
    </p:spTree>
    <p:extLst>
      <p:ext uri="{BB962C8B-B14F-4D97-AF65-F5344CB8AC3E}">
        <p14:creationId xmlns:p14="http://schemas.microsoft.com/office/powerpoint/2010/main" val="1790881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CCF63-7055-E1BA-CDBD-19C982E47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DDFC5B6-5627-B74A-8A53-9D49B94BD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6" cy="305799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9831E50-A7D2-7CE6-9CB5-CC3EBDAFF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704537"/>
            <a:ext cx="3958565" cy="305799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8B99985-5281-91A8-B531-4F0A87DE4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704537"/>
            <a:ext cx="3958565" cy="305799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4A2D645-9E9F-6816-A429-DAD9F9741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645108"/>
            <a:ext cx="3958565" cy="305799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F57DC25-A284-0CB1-05DF-F174D06A2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3645108"/>
            <a:ext cx="3958565" cy="305799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FA5AF27-B079-1302-7B9C-87CA87753B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3645108"/>
            <a:ext cx="3958565" cy="305799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B41CA0-25CF-7332-9934-ACF12DC5AA36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82D3C18-7231-769F-24FC-65282DD2A229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03h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5E036EF-C5F0-B9A9-D151-F95E23048FB0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8AA9BD9-1D5E-34F4-9C92-C424862BB276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09h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C7272EB-6596-63F1-24A7-3522EDB8E1F4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317B40A-AD24-CBEA-86D9-E69D5A65F35F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15h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F195039-0FFD-552F-F33F-ED263DBECC8A}"/>
              </a:ext>
            </a:extLst>
          </p:cNvPr>
          <p:cNvSpPr txBox="1"/>
          <p:nvPr/>
        </p:nvSpPr>
        <p:spPr>
          <a:xfrm>
            <a:off x="2263059" y="154899"/>
            <a:ext cx="787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3-Hourly PSLM (</a:t>
            </a:r>
            <a:r>
              <a:rPr lang="pt-BR" sz="2400" b="1" dirty="0" err="1"/>
              <a:t>hPa</a:t>
            </a:r>
            <a:r>
              <a:rPr lang="pt-BR" sz="2400" b="1" dirty="0"/>
              <a:t>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5458780-85FF-BE79-28A8-21603C5A8257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2D</a:t>
            </a:r>
          </a:p>
        </p:txBody>
      </p:sp>
    </p:spTree>
    <p:extLst>
      <p:ext uri="{BB962C8B-B14F-4D97-AF65-F5344CB8AC3E}">
        <p14:creationId xmlns:p14="http://schemas.microsoft.com/office/powerpoint/2010/main" val="3390668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77DB1-0A50-179F-878A-FACF6B02A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768FBEB-75D5-B378-8007-25755A94A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5" cy="305799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2E573D8-CF43-A77D-2E6C-37A909631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704537"/>
            <a:ext cx="3958565" cy="305799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CCA31FD-3C4B-83D4-468A-38A0776DD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704537"/>
            <a:ext cx="3958565" cy="30579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FF7E928-A708-45A2-181F-0E354AB419FD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776AD04-966B-296D-38FE-3481430E3A91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21h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1E9BE40-F75A-3932-119F-9B393A6E4738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6A54079-F03A-25E2-61A1-976F0C47680E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2D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8D74F43-78CC-1728-26E0-C9FCCD40D48F}"/>
              </a:ext>
            </a:extLst>
          </p:cNvPr>
          <p:cNvSpPr txBox="1"/>
          <p:nvPr/>
        </p:nvSpPr>
        <p:spPr>
          <a:xfrm>
            <a:off x="2263059" y="154899"/>
            <a:ext cx="787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3-Hourly PSLM (</a:t>
            </a:r>
            <a:r>
              <a:rPr lang="pt-BR" sz="2400" b="1" dirty="0" err="1"/>
              <a:t>hPa</a:t>
            </a:r>
            <a:r>
              <a:rPr lang="pt-BR" sz="2400" b="1" dirty="0"/>
              <a:t>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</a:t>
            </a:r>
          </a:p>
        </p:txBody>
      </p:sp>
    </p:spTree>
    <p:extLst>
      <p:ext uri="{BB962C8B-B14F-4D97-AF65-F5344CB8AC3E}">
        <p14:creationId xmlns:p14="http://schemas.microsoft.com/office/powerpoint/2010/main" val="80342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CD312-42AE-6D19-7797-A460FE551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AB9E8E-84DE-946F-354C-CAE1C0C50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5400" b="1" dirty="0"/>
              <a:t>EC30 – EC28</a:t>
            </a:r>
          </a:p>
          <a:p>
            <a:pPr marL="0" indent="0" algn="ctr">
              <a:buNone/>
            </a:pPr>
            <a:r>
              <a:rPr lang="pt-BR" sz="5400" b="1" dirty="0"/>
              <a:t>CENAPAD (3D)</a:t>
            </a:r>
          </a:p>
        </p:txBody>
      </p:sp>
    </p:spTree>
    <p:extLst>
      <p:ext uri="{BB962C8B-B14F-4D97-AF65-F5344CB8AC3E}">
        <p14:creationId xmlns:p14="http://schemas.microsoft.com/office/powerpoint/2010/main" val="2693188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BE61C-6F17-13E7-BF90-1138D22AF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B88802B-6873-5618-4373-2E6E0D937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704537"/>
            <a:ext cx="3958564" cy="305799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83BBB17-E7D0-9BF4-F19D-D0A89EC8D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704537"/>
            <a:ext cx="3958564" cy="305799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0E8EAA3-65FD-CFBA-4F06-136E40333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704537"/>
            <a:ext cx="3958564" cy="305799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C680CD4-B35A-C30B-9E10-D5A7F3EC2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645108"/>
            <a:ext cx="3958564" cy="305799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2676805-9B7B-AC16-4315-00F24C1D0A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6717" y="3645108"/>
            <a:ext cx="3958564" cy="305799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79537D7-0D63-E4AF-9BE9-4346666151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433" y="3645108"/>
            <a:ext cx="3958564" cy="305799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45E3474-7B45-3AD7-15D6-8FFF5E9037CA}"/>
              </a:ext>
            </a:extLst>
          </p:cNvPr>
          <p:cNvSpPr txBox="1"/>
          <p:nvPr/>
        </p:nvSpPr>
        <p:spPr>
          <a:xfrm>
            <a:off x="359764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7E11075-6478-FB6E-8B92-F7BF20451CB1}"/>
              </a:ext>
            </a:extLst>
          </p:cNvPr>
          <p:cNvSpPr txBox="1"/>
          <p:nvPr/>
        </p:nvSpPr>
        <p:spPr>
          <a:xfrm>
            <a:off x="4454577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51C7C4D-0512-0941-0D63-65AEAEC067CF}"/>
              </a:ext>
            </a:extLst>
          </p:cNvPr>
          <p:cNvSpPr txBox="1"/>
          <p:nvPr/>
        </p:nvSpPr>
        <p:spPr>
          <a:xfrm>
            <a:off x="8564380" y="1049312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12h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F713072-5CDB-38C5-E7A8-5786BDADBD6E}"/>
              </a:ext>
            </a:extLst>
          </p:cNvPr>
          <p:cNvSpPr txBox="1"/>
          <p:nvPr/>
        </p:nvSpPr>
        <p:spPr>
          <a:xfrm>
            <a:off x="359764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18h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7D044DE-C629-9B50-467D-974DABBD7DC1}"/>
              </a:ext>
            </a:extLst>
          </p:cNvPr>
          <p:cNvSpPr txBox="1"/>
          <p:nvPr/>
        </p:nvSpPr>
        <p:spPr>
          <a:xfrm>
            <a:off x="4454577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00h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76C9E7D-DDC4-CA52-2B4A-5C18CE55C148}"/>
              </a:ext>
            </a:extLst>
          </p:cNvPr>
          <p:cNvSpPr txBox="1"/>
          <p:nvPr/>
        </p:nvSpPr>
        <p:spPr>
          <a:xfrm>
            <a:off x="8564380" y="398988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06h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224849B-DEDD-C556-6D9D-630F3A9CDE43}"/>
              </a:ext>
            </a:extLst>
          </p:cNvPr>
          <p:cNvSpPr txBox="1"/>
          <p:nvPr/>
        </p:nvSpPr>
        <p:spPr>
          <a:xfrm>
            <a:off x="1933835" y="129195"/>
            <a:ext cx="890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6-Hourly TEMP (°C) </a:t>
            </a:r>
            <a:r>
              <a:rPr lang="pt-BR" sz="2400" b="1" dirty="0" err="1"/>
              <a:t>Difference</a:t>
            </a:r>
            <a:r>
              <a:rPr lang="pt-BR" sz="2400" b="1" dirty="0"/>
              <a:t> CENAPAD(EC30 – EC28) | 850hPa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B090E7E-0F97-2F45-83B5-8726800A4EBF}"/>
              </a:ext>
            </a:extLst>
          </p:cNvPr>
          <p:cNvSpPr txBox="1"/>
          <p:nvPr/>
        </p:nvSpPr>
        <p:spPr>
          <a:xfrm>
            <a:off x="11561699" y="30882"/>
            <a:ext cx="63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highlight>
                  <a:srgbClr val="FFFF00"/>
                </a:highlight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98654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674</Words>
  <Application>Microsoft Office PowerPoint</Application>
  <PresentationFormat>Widescreen</PresentationFormat>
  <Paragraphs>243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7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Diêgo de Andrade Campos</dc:creator>
  <cp:lastModifiedBy>Diêgo de Andrade Campos</cp:lastModifiedBy>
  <cp:revision>35</cp:revision>
  <cp:lastPrinted>2025-02-11T20:42:13Z</cp:lastPrinted>
  <dcterms:created xsi:type="dcterms:W3CDTF">2025-02-06T21:37:34Z</dcterms:created>
  <dcterms:modified xsi:type="dcterms:W3CDTF">2025-02-13T20:18:44Z</dcterms:modified>
</cp:coreProperties>
</file>