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4" r:id="rId7"/>
    <p:sldId id="266" r:id="rId8"/>
    <p:sldId id="265" r:id="rId9"/>
    <p:sldId id="267" r:id="rId10"/>
    <p:sldId id="263" r:id="rId11"/>
    <p:sldId id="26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CE22-9FE6-4A76-A136-F65249AACA50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3925-AD46-47C1-A3CE-CE27693BBC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5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&amp;CUPARMDATA</a:t>
            </a:r>
          </a:p>
          <a:p>
            <a:r>
              <a:rPr lang="pt-BR" dirty="0"/>
              <a:t> STABS=1.0,STABD=0.95,STABFC=1.00,DTTOP=0.0,</a:t>
            </a:r>
          </a:p>
          <a:p>
            <a:r>
              <a:rPr lang="pt-BR" dirty="0"/>
              <a:t> RHF=0.10,EPSUP=1.00,EPSDN=1.05,EPSTH=0.0,</a:t>
            </a:r>
          </a:p>
          <a:p>
            <a:r>
              <a:rPr lang="pt-BR" dirty="0"/>
              <a:t> PBM=13000.,PQM=20000.,PNO=1000.,PONE=2500.,PSH=29000.,</a:t>
            </a:r>
          </a:p>
          <a:p>
            <a:r>
              <a:rPr lang="pt-BR" dirty="0"/>
              <a:t> PFRZ=15000.,PSHU=45000.,</a:t>
            </a:r>
          </a:p>
          <a:p>
            <a:r>
              <a:rPr lang="pt-BR" dirty="0"/>
              <a:t> UNIS=.FALSE.,UNIL=.FALSE.,OCT90=.FALSE.,</a:t>
            </a:r>
          </a:p>
          <a:p>
            <a:r>
              <a:rPr lang="pt-BR" dirty="0"/>
              <a:t> FSS=0.8,EFIMN=.20,EFMNT=.70,FCC=.50,</a:t>
            </a:r>
          </a:p>
          <a:p>
            <a:r>
              <a:rPr lang="pt-BR" dirty="0"/>
              <a:t> DSPBFL=-2000.,DSP0FL=-5000.,DSPTFL=-2000.,FSL=1.0,</a:t>
            </a:r>
          </a:p>
          <a:p>
            <a:r>
              <a:rPr lang="pt-BR" dirty="0"/>
              <a:t> DSPBFS=-3500.,DSP0FS=-5500.,DSPTFS=-1850.,</a:t>
            </a:r>
          </a:p>
          <a:p>
            <a:r>
              <a:rPr lang="pt-BR" dirty="0"/>
              <a:t> TREL=3250.,EPSNTP=.0010,EFIFC=5.0,</a:t>
            </a:r>
          </a:p>
          <a:p>
            <a:r>
              <a:rPr lang="pt-BR" dirty="0"/>
              <a:t> DSPC=-3000.,EPSP=1.E-7,</a:t>
            </a:r>
          </a:p>
          <a:p>
            <a:r>
              <a:rPr lang="pt-BR" dirty="0"/>
              <a:t> STEFI=1.,</a:t>
            </a:r>
          </a:p>
          <a:p>
            <a:r>
              <a:rPr lang="pt-BR" dirty="0"/>
              <a:t> &amp;END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03925-AD46-47C1-A3CE-CE27693BBCD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1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DBD1B-F317-99B0-7340-4BDEC807C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66A2-3682-1E0D-46CD-5D6AD9BF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61093-966D-165E-3D60-2D211AC4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67C156-E148-DA77-6BB1-DDDC4F69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23240F-DF15-7F14-632E-65F9C901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6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A7A4D-35D7-4375-B260-79929F2C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0968C2-270E-FE2E-8886-B68EDC0BF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F9422-B9AB-ACEF-35DF-6319835A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118A58-8A1A-E93C-5E13-08EEF0AD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6FD75-C4A0-742D-75AF-E55058FC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57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B7EC50-97BD-5340-5B35-51E6BEFD2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0DA400-6DC9-B9DF-BDB7-6911B8FA3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DACE0-E0D9-875C-F57D-FE7F1B48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95936F-CE8F-8A1C-370E-5F112707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FB0C4-7C13-04F8-D6F0-C1D80877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26C3D-F4AD-1323-B4B7-2EA1E6FE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2E92A6-88DD-3AE1-85B1-26341186F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550985-FD25-E19A-0A6A-BE2476F7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A78A87-11B9-1374-60B4-774B939F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6C7926-6C9C-49EE-5B0E-F141F0C4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AD42F-2834-CB9C-1CF0-686EF51B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9E33A3-0B7E-CAA9-D072-66C42F348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34669-52A8-9773-54D7-A061F632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03BAF4-B913-ED5C-2770-8FC76EAF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30149-8688-6C1A-88C2-68054CA6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BDAA4-16F2-C0F1-1846-27860B55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79AF4A-C661-F545-B0D4-A98BE96D1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C7131C-B6B4-720B-BBC2-D9C6BDB96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3C4E88-BF3E-AD1C-64C6-F7F55E4A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63D024-E305-A3F4-FE2D-25FE2F82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6D0D17-D299-F08B-F903-6A642436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70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06793-1D85-1E58-EDE3-64129EC8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3B5E7-2901-605D-32B4-DD5304548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842239-A8E7-A079-D4F6-AD9A1C26A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72DC5BA-808D-B917-7BAC-47F7A29DE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F52716-5243-5F8C-FEE7-B82602AC7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3E92D4-670B-41F9-1FDD-DB5D2139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480E3D0-37C2-19C9-972D-446A6C59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1F9C07-EBA5-71DA-984B-5431187A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F484A-3AD0-ED3F-CFF6-E7ED90AB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CBB2FD-5658-819E-E9BA-BF89159D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E03382-9F21-16EE-432F-084338F3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6211C97-596D-6ED0-E04B-9FD5689E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46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7A742B-24A6-02CB-58CE-C05CC6E1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BCC7F9-FEEC-5A5E-3713-FBF24F21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892BF3-4BB7-40D5-CD51-B8E7520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5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B7D50-0B54-3687-9A74-5473F23F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E6C310-E221-14AB-F4B7-264B510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3AFA4F-54E4-8CA9-CE93-25447380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BAAC2C-7538-8F87-53CB-D4B73E5B1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0D82D7-4158-0B14-D048-BD354B71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B99C85-5F82-A360-8BC9-3210AEFF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97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3ED08-3B20-AD6D-54EE-971A6EB9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F270FC-6769-ACA5-9157-27FB1FE7D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F4AC33-9E9E-648E-1B73-6FB8BF80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A7D000-DED7-3794-8968-34C4D3D4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3E83D-BE73-9E29-31E8-FCB93CF7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28FDD3-B160-BFF3-5E01-23B92CE9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7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DB341E6-3EC3-D8E4-1432-B054BF32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0157A-DC2E-2119-596D-DFA99A84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D239DD-0887-2691-40C7-BFEC31FA7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65C5-5CF1-4942-9BF4-DEA1FE07B623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0168C-0997-CD54-B075-312C9F4C4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E0F84E-951B-6AF6-05E5-E79E2A914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8445-7CAA-4276-AD6F-82FD5324B8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7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, Mapa&#10;&#10;Descrição gerada automaticamente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" y="249375"/>
            <a:ext cx="3952197" cy="3053072"/>
          </a:xfrm>
          <a:prstGeom prst="rect">
            <a:avLst/>
          </a:prstGeom>
        </p:spPr>
      </p:pic>
      <p:pic>
        <p:nvPicPr>
          <p:cNvPr id="7" name="Imagem 6" descr="Diagrama, Mapa&#10;&#10;Descrição gerada automaticamente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82" y="249375"/>
            <a:ext cx="3951845" cy="3052800"/>
          </a:xfrm>
          <a:prstGeom prst="rect">
            <a:avLst/>
          </a:prstGeom>
        </p:spPr>
      </p:pic>
      <p:pic>
        <p:nvPicPr>
          <p:cNvPr id="9" name="Imagem 8" descr="Mapa&#10;&#10;Descrição gerada automaticamente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" y="3429000"/>
            <a:ext cx="3951845" cy="3052800"/>
          </a:xfrm>
          <a:prstGeom prst="rect">
            <a:avLst/>
          </a:prstGeom>
        </p:spPr>
      </p:pic>
      <p:pic>
        <p:nvPicPr>
          <p:cNvPr id="11" name="Imagem 10" descr="Mapa&#10;&#10;Descrição gerada automaticamente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82" y="3429000"/>
            <a:ext cx="3951845" cy="3052800"/>
          </a:xfrm>
          <a:prstGeom prst="rect">
            <a:avLst/>
          </a:prstGeom>
        </p:spPr>
      </p:pic>
      <p:pic>
        <p:nvPicPr>
          <p:cNvPr id="13" name="Imagem 12" descr="Mapa&#10;&#10;Descrição gerada automaticamente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55" y="3429000"/>
            <a:ext cx="3951845" cy="30528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7276A-3990-474F-F8C3-47DA53206766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90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15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72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5F8D2E-42F5-109D-2B20-64649546E6F0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48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8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8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44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JJA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4F6F03-CED1-2B47-7F68-653D45737C48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98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C58E83-2275-FC5A-A831-76FE175E0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249375"/>
            <a:ext cx="3951844" cy="30527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9396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MSWEP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7FB7C3-FDCA-C42A-ACA9-6875B8C8EC6C}"/>
              </a:ext>
            </a:extLst>
          </p:cNvPr>
          <p:cNvSpPr txBox="1"/>
          <p:nvPr/>
        </p:nvSpPr>
        <p:spPr>
          <a:xfrm>
            <a:off x="3851373" y="64709"/>
            <a:ext cx="11112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EC-Earth3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SON 1985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8C78A7D-8143-B202-61F1-C257EFAC787E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8353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921510-96EC-CA66-4179-97F310F43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614183"/>
              </p:ext>
            </p:extLst>
          </p:nvPr>
        </p:nvGraphicFramePr>
        <p:xfrm>
          <a:off x="132009" y="83985"/>
          <a:ext cx="8856987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7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0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3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err="1"/>
                        <a:t>Parâ</a:t>
                      </a:r>
                      <a:endParaRPr lang="pt-BR" sz="1400" dirty="0"/>
                    </a:p>
                    <a:p>
                      <a:r>
                        <a:rPr lang="pt-BR" sz="1400" dirty="0"/>
                        <a:t>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V1.1.0</a:t>
                      </a:r>
                      <a:r>
                        <a:rPr lang="pt-BR" sz="1400" baseline="0" dirty="0"/>
                        <a:t> </a:t>
                      </a:r>
                    </a:p>
                    <a:p>
                      <a:r>
                        <a:rPr lang="pt-BR" sz="1400" baseline="0" dirty="0" err="1"/>
                        <a:t>cuparm</a:t>
                      </a:r>
                      <a:r>
                        <a:rPr lang="pt-BR" sz="1400" baseline="0" dirty="0"/>
                        <a:t> -Terceira comunicação Nacional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baseline="0" dirty="0"/>
                        <a:t> - </a:t>
                      </a:r>
                      <a:r>
                        <a:rPr lang="pt-BR" sz="1400" dirty="0"/>
                        <a:t>inicial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Diego Campos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Diego Campos modificado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V1.3.0</a:t>
                      </a:r>
                    </a:p>
                    <a:p>
                      <a:r>
                        <a:rPr lang="pt-BR" sz="1400" dirty="0" err="1"/>
                        <a:t>cuparm</a:t>
                      </a:r>
                      <a:r>
                        <a:rPr lang="pt-BR" sz="1400" dirty="0"/>
                        <a:t> – </a:t>
                      </a:r>
                      <a:r>
                        <a:rPr lang="pt-BR" sz="1400" dirty="0" err="1"/>
                        <a:t>chou</a:t>
                      </a:r>
                      <a:endParaRPr lang="pt-BR" sz="1400" dirty="0"/>
                    </a:p>
                    <a:p>
                      <a:br>
                        <a:rPr lang="pt-BR" sz="1400" dirty="0"/>
                      </a:br>
                      <a:r>
                        <a:rPr lang="pt-BR" sz="1400" dirty="0"/>
                        <a:t>(HDIFFS x HDIFF)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V1.4.0</a:t>
                      </a:r>
                    </a:p>
                    <a:p>
                      <a:r>
                        <a:rPr lang="pt-BR" sz="1400" dirty="0"/>
                        <a:t>cuparmdata_MC.dat -Mudanças climáticas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0.80</a:t>
                      </a:r>
                      <a:endParaRPr lang="pt-BR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0.80</a:t>
                      </a:r>
                      <a:endParaRPr lang="pt-BR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DSPBFS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-4500 (-3500)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-3500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DSP0FS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-5500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DSPTFS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-1875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-1875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DSPBFL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DSP0FL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-5500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-4800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-5000</a:t>
                      </a:r>
                      <a:endParaRPr lang="pt-BR" b="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-5000</a:t>
                      </a:r>
                      <a:endParaRPr lang="pt-BR" b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DSPTFL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dirty="0"/>
                        <a:t>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-2000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A47AB714-93B0-768D-8696-EC31E547A116}"/>
              </a:ext>
            </a:extLst>
          </p:cNvPr>
          <p:cNvSpPr txBox="1"/>
          <p:nvPr/>
        </p:nvSpPr>
        <p:spPr>
          <a:xfrm>
            <a:off x="7898837" y="4365010"/>
            <a:ext cx="429316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&amp;CUPARMDATA</a:t>
            </a:r>
          </a:p>
          <a:p>
            <a:r>
              <a:rPr lang="pt-BR" sz="1200" dirty="0"/>
              <a:t> STABS=1.0,STABD=0.95,STABFC=1.00,DTTOP=0.0,</a:t>
            </a:r>
          </a:p>
          <a:p>
            <a:r>
              <a:rPr lang="pt-BR" sz="1200" dirty="0"/>
              <a:t> RHF=0.10,EPSUP=1.00,EPSDN=1.05,EPSTH=0.0,</a:t>
            </a:r>
          </a:p>
          <a:p>
            <a:r>
              <a:rPr lang="pt-BR" sz="1200" dirty="0"/>
              <a:t> PBM=13000.,PQM=20000.,PNO=1000.,PONE=2500.,PSH=29000.,</a:t>
            </a:r>
          </a:p>
          <a:p>
            <a:r>
              <a:rPr lang="pt-BR" sz="1200" dirty="0"/>
              <a:t> PFRZ=15000.,PSHU=45000.,</a:t>
            </a:r>
          </a:p>
          <a:p>
            <a:r>
              <a:rPr lang="pt-BR" sz="1200" dirty="0"/>
              <a:t> UNIS=.FALSE.,UNIL=.FALSE.,OCT90=.FALSE.,</a:t>
            </a:r>
          </a:p>
          <a:p>
            <a:r>
              <a:rPr lang="pt-BR" sz="1200" dirty="0"/>
              <a:t> FSS=0.8,EFIMN=.20,EFMNT=.70,FCC=.50,</a:t>
            </a:r>
          </a:p>
          <a:p>
            <a:r>
              <a:rPr lang="pt-BR" sz="1200" dirty="0"/>
              <a:t> DSPBFL=-2000.,DSP0FL=-5000.,DSPTFL=-2000.,FSL=1.0,</a:t>
            </a:r>
          </a:p>
          <a:p>
            <a:r>
              <a:rPr lang="pt-BR" sz="1200" dirty="0"/>
              <a:t> DSPBFS=-3500.,DSP0FS=-5500.,DSPTFS=-1850.,</a:t>
            </a:r>
          </a:p>
          <a:p>
            <a:r>
              <a:rPr lang="pt-BR" sz="1200" dirty="0"/>
              <a:t> TREL=3250.,EPSNTP=.0010,EFIFC=5.0,</a:t>
            </a:r>
          </a:p>
          <a:p>
            <a:r>
              <a:rPr lang="pt-BR" sz="1200" dirty="0"/>
              <a:t> DSPC=-3000.,EPSP=1.E-7,</a:t>
            </a:r>
          </a:p>
          <a:p>
            <a:r>
              <a:rPr lang="pt-BR" sz="1200" dirty="0"/>
              <a:t> STEFI=1.,</a:t>
            </a:r>
          </a:p>
          <a:p>
            <a:r>
              <a:rPr lang="pt-BR" sz="1200" dirty="0"/>
              <a:t> &amp;END</a:t>
            </a:r>
          </a:p>
        </p:txBody>
      </p:sp>
    </p:spTree>
    <p:extLst>
      <p:ext uri="{BB962C8B-B14F-4D97-AF65-F5344CB8AC3E}">
        <p14:creationId xmlns:p14="http://schemas.microsoft.com/office/powerpoint/2010/main" val="402060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8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8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8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7276A-3990-474F-F8C3-47DA53206766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61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MAM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7276A-3990-474F-F8C3-47DA53206766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68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7276A-3990-474F-F8C3-47DA53206766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70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1CC6A3-239A-C34B-77D1-672D7DFA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06" y="249375"/>
            <a:ext cx="3952196" cy="30530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4402623-AEF6-EF8A-D14F-B3B468CAD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58" y="3429000"/>
            <a:ext cx="3951844" cy="30527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D98203-3BAF-7B14-3846-0448361A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6682" y="3429000"/>
            <a:ext cx="3951844" cy="30527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E7AA7DC-217F-BEBD-0E59-3E37E50AF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0155" y="3429000"/>
            <a:ext cx="3951844" cy="305279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FFA118-F4A9-61CA-9A1B-5D4F8060E1A9}"/>
              </a:ext>
            </a:extLst>
          </p:cNvPr>
          <p:cNvSpPr txBox="1"/>
          <p:nvPr/>
        </p:nvSpPr>
        <p:spPr>
          <a:xfrm>
            <a:off x="67606" y="64709"/>
            <a:ext cx="683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ERA5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A60BE9-2099-D67A-F97C-FACF96489218}"/>
              </a:ext>
            </a:extLst>
          </p:cNvPr>
          <p:cNvSpPr txBox="1"/>
          <p:nvPr/>
        </p:nvSpPr>
        <p:spPr>
          <a:xfrm>
            <a:off x="9512135" y="1258784"/>
            <a:ext cx="1493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DJF 1985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33354-D494-0319-48B5-B720024E7BB7}"/>
              </a:ext>
            </a:extLst>
          </p:cNvPr>
          <p:cNvSpPr txBox="1"/>
          <p:nvPr/>
        </p:nvSpPr>
        <p:spPr>
          <a:xfrm>
            <a:off x="4181431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43C146-A301-09FE-EC6C-2FA4126C7C6C}"/>
              </a:ext>
            </a:extLst>
          </p:cNvPr>
          <p:cNvSpPr txBox="1"/>
          <p:nvPr/>
        </p:nvSpPr>
        <p:spPr>
          <a:xfrm>
            <a:off x="8407066" y="6423959"/>
            <a:ext cx="35750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289x583x38 MIXLEN_23ee </a:t>
            </a:r>
            <a:r>
              <a:rPr lang="pt-BR" b="1" dirty="0" err="1"/>
              <a:t>alb_clim</a:t>
            </a:r>
            <a:endParaRPr lang="pt-BR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AC7276A-3990-474F-F8C3-47DA53206766}"/>
              </a:ext>
            </a:extLst>
          </p:cNvPr>
          <p:cNvSpPr txBox="1"/>
          <p:nvPr/>
        </p:nvSpPr>
        <p:spPr>
          <a:xfrm>
            <a:off x="398138" y="6423959"/>
            <a:ext cx="28947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309x553x38 </a:t>
            </a:r>
            <a:r>
              <a:rPr lang="pt-BR" b="1" dirty="0" err="1"/>
              <a:t>T_dry</a:t>
            </a:r>
            <a:r>
              <a:rPr lang="pt-BR" b="1" dirty="0"/>
              <a:t> </a:t>
            </a:r>
            <a:r>
              <a:rPr lang="pt-BR" b="1" dirty="0" err="1"/>
              <a:t>alb_updt</a:t>
            </a:r>
            <a:r>
              <a:rPr lang="pt-B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547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655</Words>
  <Application>Microsoft Office PowerPoint</Application>
  <PresentationFormat>Widescreen</PresentationFormat>
  <Paragraphs>142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 de Arruda Lyra</dc:creator>
  <cp:lastModifiedBy>Andre de Arruda Lyra</cp:lastModifiedBy>
  <cp:revision>10</cp:revision>
  <dcterms:created xsi:type="dcterms:W3CDTF">2023-07-11T16:49:49Z</dcterms:created>
  <dcterms:modified xsi:type="dcterms:W3CDTF">2023-07-12T12:08:51Z</dcterms:modified>
</cp:coreProperties>
</file>